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sldIdLst>
    <p:sldId id="256" r:id="rId4"/>
    <p:sldId id="257" r:id="rId5"/>
    <p:sldId id="258" r:id="rId6"/>
    <p:sldId id="259" r:id="rId7"/>
    <p:sldId id="275" r:id="rId8"/>
    <p:sldId id="263" r:id="rId9"/>
    <p:sldId id="273" r:id="rId10"/>
    <p:sldId id="274" r:id="rId11"/>
    <p:sldId id="264" r:id="rId12"/>
    <p:sldId id="267" r:id="rId13"/>
    <p:sldId id="268" r:id="rId14"/>
    <p:sldId id="266" r:id="rId15"/>
    <p:sldId id="265" r:id="rId16"/>
    <p:sldId id="269" r:id="rId17"/>
    <p:sldId id="271" r:id="rId18"/>
    <p:sldId id="270" r:id="rId19"/>
    <p:sldId id="272"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B28"/>
    <a:srgbClr val="31358C"/>
    <a:srgbClr val="8EC044"/>
    <a:srgbClr val="9E1460"/>
    <a:srgbClr val="999CDB"/>
    <a:srgbClr val="000000"/>
    <a:srgbClr val="F6B1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21238-946A-4593-A90F-85D5D4CA33D2}" v="10" dt="2022-08-30T13:27:10.993"/>
    <p1510:client id="{A52F3F1C-378B-4E19-9106-63AD7502E4D5}" v="180" dt="2022-08-30T11:01:01.02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5" autoAdjust="0"/>
    <p:restoredTop sz="94346" autoAdjust="0"/>
  </p:normalViewPr>
  <p:slideViewPr>
    <p:cSldViewPr snapToGrid="0">
      <p:cViewPr>
        <p:scale>
          <a:sx n="89" d="100"/>
          <a:sy n="89" d="100"/>
        </p:scale>
        <p:origin x="-2544"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hane BENAHRA" userId="6020c2a1-5cff-4cb8-87c0-58d0082ec87e" providerId="ADAL" clId="{0ED2E332-80FB-4B63-9732-AA57330A60B8}"/>
    <pc:docChg chg="undo redo custSel addSld delSld modSld sldOrd">
      <pc:chgData name="Jihane BENAHRA" userId="6020c2a1-5cff-4cb8-87c0-58d0082ec87e" providerId="ADAL" clId="{0ED2E332-80FB-4B63-9732-AA57330A60B8}" dt="2022-08-23T15:30:10.660" v="6237" actId="1076"/>
      <pc:docMkLst>
        <pc:docMk/>
      </pc:docMkLst>
      <pc:sldChg chg="modSp mod">
        <pc:chgData name="Jihane BENAHRA" userId="6020c2a1-5cff-4cb8-87c0-58d0082ec87e" providerId="ADAL" clId="{0ED2E332-80FB-4B63-9732-AA57330A60B8}" dt="2022-08-23T13:38:10.913" v="5867" actId="1076"/>
        <pc:sldMkLst>
          <pc:docMk/>
          <pc:sldMk cId="1421834647" sldId="256"/>
        </pc:sldMkLst>
        <pc:spChg chg="mod">
          <ac:chgData name="Jihane BENAHRA" userId="6020c2a1-5cff-4cb8-87c0-58d0082ec87e" providerId="ADAL" clId="{0ED2E332-80FB-4B63-9732-AA57330A60B8}" dt="2022-08-11T15:48:02.818" v="792" actId="207"/>
          <ac:spMkLst>
            <pc:docMk/>
            <pc:sldMk cId="1421834647" sldId="256"/>
            <ac:spMk id="5" creationId="{34B63D34-5151-A63B-4ED9-D02BB1898F7A}"/>
          </ac:spMkLst>
        </pc:spChg>
        <pc:spChg chg="mod">
          <ac:chgData name="Jihane BENAHRA" userId="6020c2a1-5cff-4cb8-87c0-58d0082ec87e" providerId="ADAL" clId="{0ED2E332-80FB-4B63-9732-AA57330A60B8}" dt="2022-08-23T13:38:10.913" v="5867" actId="1076"/>
          <ac:spMkLst>
            <pc:docMk/>
            <pc:sldMk cId="1421834647" sldId="256"/>
            <ac:spMk id="7" creationId="{CA139309-54C5-96B8-194F-6E2612801897}"/>
          </ac:spMkLst>
        </pc:spChg>
        <pc:spChg chg="mod">
          <ac:chgData name="Jihane BENAHRA" userId="6020c2a1-5cff-4cb8-87c0-58d0082ec87e" providerId="ADAL" clId="{0ED2E332-80FB-4B63-9732-AA57330A60B8}" dt="2022-08-11T15:29:39.653" v="255" actId="1076"/>
          <ac:spMkLst>
            <pc:docMk/>
            <pc:sldMk cId="1421834647" sldId="256"/>
            <ac:spMk id="12" creationId="{13BD375A-B41E-ECDE-8A87-49D70E2C5EC6}"/>
          </ac:spMkLst>
        </pc:spChg>
      </pc:sldChg>
      <pc:sldChg chg="addSp delSp modSp mod">
        <pc:chgData name="Jihane BENAHRA" userId="6020c2a1-5cff-4cb8-87c0-58d0082ec87e" providerId="ADAL" clId="{0ED2E332-80FB-4B63-9732-AA57330A60B8}" dt="2022-08-23T15:06:41.596" v="6007" actId="20577"/>
        <pc:sldMkLst>
          <pc:docMk/>
          <pc:sldMk cId="1014785150" sldId="257"/>
        </pc:sldMkLst>
        <pc:spChg chg="mod">
          <ac:chgData name="Jihane BENAHRA" userId="6020c2a1-5cff-4cb8-87c0-58d0082ec87e" providerId="ADAL" clId="{0ED2E332-80FB-4B63-9732-AA57330A60B8}" dt="2022-08-23T13:42:45.074" v="5868" actId="1076"/>
          <ac:spMkLst>
            <pc:docMk/>
            <pc:sldMk cId="1014785150" sldId="257"/>
            <ac:spMk id="2" creationId="{0851C882-B43D-FB60-3312-A62C57FF02EB}"/>
          </ac:spMkLst>
        </pc:spChg>
        <pc:graphicFrameChg chg="mod modGraphic">
          <ac:chgData name="Jihane BENAHRA" userId="6020c2a1-5cff-4cb8-87c0-58d0082ec87e" providerId="ADAL" clId="{0ED2E332-80FB-4B63-9732-AA57330A60B8}" dt="2022-08-23T15:06:41.596" v="6007" actId="20577"/>
          <ac:graphicFrameMkLst>
            <pc:docMk/>
            <pc:sldMk cId="1014785150" sldId="257"/>
            <ac:graphicFrameMk id="4" creationId="{F598CEAD-9BBE-4B7B-A18F-2B13A57CED8D}"/>
          </ac:graphicFrameMkLst>
        </pc:graphicFrameChg>
        <pc:picChg chg="mod">
          <ac:chgData name="Jihane BENAHRA" userId="6020c2a1-5cff-4cb8-87c0-58d0082ec87e" providerId="ADAL" clId="{0ED2E332-80FB-4B63-9732-AA57330A60B8}" dt="2022-08-23T13:47:24.082" v="5889" actId="1036"/>
          <ac:picMkLst>
            <pc:docMk/>
            <pc:sldMk cId="1014785150" sldId="257"/>
            <ac:picMk id="7" creationId="{0722C63D-A05C-DC7A-FAE4-D562BD9631A3}"/>
          </ac:picMkLst>
        </pc:picChg>
        <pc:picChg chg="del mod">
          <ac:chgData name="Jihane BENAHRA" userId="6020c2a1-5cff-4cb8-87c0-58d0082ec87e" providerId="ADAL" clId="{0ED2E332-80FB-4B63-9732-AA57330A60B8}" dt="2022-08-23T13:52:16.838" v="5901" actId="478"/>
          <ac:picMkLst>
            <pc:docMk/>
            <pc:sldMk cId="1014785150" sldId="257"/>
            <ac:picMk id="8" creationId="{0DD21D0E-C2FD-7F27-7EB4-F98F95DC0ECD}"/>
          </ac:picMkLst>
        </pc:picChg>
        <pc:picChg chg="mod">
          <ac:chgData name="Jihane BENAHRA" userId="6020c2a1-5cff-4cb8-87c0-58d0082ec87e" providerId="ADAL" clId="{0ED2E332-80FB-4B63-9732-AA57330A60B8}" dt="2022-08-23T13:52:37.698" v="5911" actId="1076"/>
          <ac:picMkLst>
            <pc:docMk/>
            <pc:sldMk cId="1014785150" sldId="257"/>
            <ac:picMk id="9" creationId="{12FFA878-D792-4528-B09E-704B088B369A}"/>
          </ac:picMkLst>
        </pc:picChg>
        <pc:picChg chg="mod">
          <ac:chgData name="Jihane BENAHRA" userId="6020c2a1-5cff-4cb8-87c0-58d0082ec87e" providerId="ADAL" clId="{0ED2E332-80FB-4B63-9732-AA57330A60B8}" dt="2022-08-23T13:47:43.467" v="5893" actId="1036"/>
          <ac:picMkLst>
            <pc:docMk/>
            <pc:sldMk cId="1014785150" sldId="257"/>
            <ac:picMk id="10" creationId="{F4FD6489-0EEF-B570-6993-B98F807F27C4}"/>
          </ac:picMkLst>
        </pc:picChg>
        <pc:picChg chg="mod">
          <ac:chgData name="Jihane BENAHRA" userId="6020c2a1-5cff-4cb8-87c0-58d0082ec87e" providerId="ADAL" clId="{0ED2E332-80FB-4B63-9732-AA57330A60B8}" dt="2022-08-11T15:17:30.867" v="183" actId="1076"/>
          <ac:picMkLst>
            <pc:docMk/>
            <pc:sldMk cId="1014785150" sldId="257"/>
            <ac:picMk id="11" creationId="{0DD41A71-DD67-3C80-6E61-E2D8B5BF9D1F}"/>
          </ac:picMkLst>
        </pc:picChg>
        <pc:picChg chg="mod">
          <ac:chgData name="Jihane BENAHRA" userId="6020c2a1-5cff-4cb8-87c0-58d0082ec87e" providerId="ADAL" clId="{0ED2E332-80FB-4B63-9732-AA57330A60B8}" dt="2022-08-11T15:17:54.939" v="193" actId="1076"/>
          <ac:picMkLst>
            <pc:docMk/>
            <pc:sldMk cId="1014785150" sldId="257"/>
            <ac:picMk id="12" creationId="{EB433972-1A14-FBE4-A960-6676604025E6}"/>
          </ac:picMkLst>
        </pc:picChg>
        <pc:picChg chg="mod">
          <ac:chgData name="Jihane BENAHRA" userId="6020c2a1-5cff-4cb8-87c0-58d0082ec87e" providerId="ADAL" clId="{0ED2E332-80FB-4B63-9732-AA57330A60B8}" dt="2022-08-11T15:17:59.860" v="194" actId="1076"/>
          <ac:picMkLst>
            <pc:docMk/>
            <pc:sldMk cId="1014785150" sldId="257"/>
            <ac:picMk id="13" creationId="{AEDAF474-B810-8B90-22DD-B9FDC965DF68}"/>
          </ac:picMkLst>
        </pc:picChg>
        <pc:picChg chg="mod">
          <ac:chgData name="Jihane BENAHRA" userId="6020c2a1-5cff-4cb8-87c0-58d0082ec87e" providerId="ADAL" clId="{0ED2E332-80FB-4B63-9732-AA57330A60B8}" dt="2022-08-11T15:18:04.420" v="196" actId="1076"/>
          <ac:picMkLst>
            <pc:docMk/>
            <pc:sldMk cId="1014785150" sldId="257"/>
            <ac:picMk id="14" creationId="{13A00A10-8C8F-3034-31D6-FE1840F5ECA7}"/>
          </ac:picMkLst>
        </pc:picChg>
        <pc:picChg chg="mod">
          <ac:chgData name="Jihane BENAHRA" userId="6020c2a1-5cff-4cb8-87c0-58d0082ec87e" providerId="ADAL" clId="{0ED2E332-80FB-4B63-9732-AA57330A60B8}" dt="2022-08-11T15:18:38.883" v="206" actId="1076"/>
          <ac:picMkLst>
            <pc:docMk/>
            <pc:sldMk cId="1014785150" sldId="257"/>
            <ac:picMk id="15" creationId="{ABE94C08-C41E-FAAF-E820-D7C213624B89}"/>
          </ac:picMkLst>
        </pc:picChg>
        <pc:picChg chg="mod">
          <ac:chgData name="Jihane BENAHRA" userId="6020c2a1-5cff-4cb8-87c0-58d0082ec87e" providerId="ADAL" clId="{0ED2E332-80FB-4B63-9732-AA57330A60B8}" dt="2022-08-11T15:18:31.579" v="204" actId="1076"/>
          <ac:picMkLst>
            <pc:docMk/>
            <pc:sldMk cId="1014785150" sldId="257"/>
            <ac:picMk id="16" creationId="{EC34AB97-6066-8703-4F57-810DE739FDDA}"/>
          </ac:picMkLst>
        </pc:picChg>
        <pc:picChg chg="mod">
          <ac:chgData name="Jihane BENAHRA" userId="6020c2a1-5cff-4cb8-87c0-58d0082ec87e" providerId="ADAL" clId="{0ED2E332-80FB-4B63-9732-AA57330A60B8}" dt="2022-08-11T15:18:18.043" v="200" actId="1076"/>
          <ac:picMkLst>
            <pc:docMk/>
            <pc:sldMk cId="1014785150" sldId="257"/>
            <ac:picMk id="17" creationId="{EB6A02BF-70E0-F785-0724-AE334C415D41}"/>
          </ac:picMkLst>
        </pc:picChg>
        <pc:picChg chg="mod">
          <ac:chgData name="Jihane BENAHRA" userId="6020c2a1-5cff-4cb8-87c0-58d0082ec87e" providerId="ADAL" clId="{0ED2E332-80FB-4B63-9732-AA57330A60B8}" dt="2022-08-11T15:18:28.892" v="203" actId="1076"/>
          <ac:picMkLst>
            <pc:docMk/>
            <pc:sldMk cId="1014785150" sldId="257"/>
            <ac:picMk id="18" creationId="{68935DE4-0B09-636C-B7B1-A969C6E413F6}"/>
          </ac:picMkLst>
        </pc:picChg>
        <pc:picChg chg="add del mod">
          <ac:chgData name="Jihane BENAHRA" userId="6020c2a1-5cff-4cb8-87c0-58d0082ec87e" providerId="ADAL" clId="{0ED2E332-80FB-4B63-9732-AA57330A60B8}" dt="2022-08-23T13:46:41.787" v="5869" actId="478"/>
          <ac:picMkLst>
            <pc:docMk/>
            <pc:sldMk cId="1014785150" sldId="257"/>
            <ac:picMk id="19" creationId="{10BD8DD7-1364-D3BE-7321-7E0ED6E5BAE3}"/>
          </ac:picMkLst>
        </pc:picChg>
        <pc:picChg chg="add del mod">
          <ac:chgData name="Jihane BENAHRA" userId="6020c2a1-5cff-4cb8-87c0-58d0082ec87e" providerId="ADAL" clId="{0ED2E332-80FB-4B63-9732-AA57330A60B8}" dt="2022-08-11T15:13:54.607" v="12" actId="478"/>
          <ac:picMkLst>
            <pc:docMk/>
            <pc:sldMk cId="1014785150" sldId="257"/>
            <ac:picMk id="20" creationId="{281F8E10-DAEE-46DD-D70F-DFF602C975F2}"/>
          </ac:picMkLst>
        </pc:picChg>
        <pc:picChg chg="add mod">
          <ac:chgData name="Jihane BENAHRA" userId="6020c2a1-5cff-4cb8-87c0-58d0082ec87e" providerId="ADAL" clId="{0ED2E332-80FB-4B63-9732-AA57330A60B8}" dt="2022-08-23T13:47:01.650" v="5877" actId="14100"/>
          <ac:picMkLst>
            <pc:docMk/>
            <pc:sldMk cId="1014785150" sldId="257"/>
            <ac:picMk id="20" creationId="{71697B54-068E-B273-02EB-F05DEFFA0E90}"/>
          </ac:picMkLst>
        </pc:picChg>
        <pc:picChg chg="add mod">
          <ac:chgData name="Jihane BENAHRA" userId="6020c2a1-5cff-4cb8-87c0-58d0082ec87e" providerId="ADAL" clId="{0ED2E332-80FB-4B63-9732-AA57330A60B8}" dt="2022-08-23T13:47:59.389" v="5896" actId="1036"/>
          <ac:picMkLst>
            <pc:docMk/>
            <pc:sldMk cId="1014785150" sldId="257"/>
            <ac:picMk id="21" creationId="{B05ABC0C-D455-26C0-61F9-FBF363FE7A62}"/>
          </ac:picMkLst>
        </pc:picChg>
        <pc:picChg chg="add mod">
          <ac:chgData name="Jihane BENAHRA" userId="6020c2a1-5cff-4cb8-87c0-58d0082ec87e" providerId="ADAL" clId="{0ED2E332-80FB-4B63-9732-AA57330A60B8}" dt="2022-08-23T13:48:04.194" v="5898" actId="1076"/>
          <ac:picMkLst>
            <pc:docMk/>
            <pc:sldMk cId="1014785150" sldId="257"/>
            <ac:picMk id="22" creationId="{F87B0EC5-797D-181F-AB33-B570846AE6BC}"/>
          </ac:picMkLst>
        </pc:picChg>
        <pc:picChg chg="add mod">
          <ac:chgData name="Jihane BENAHRA" userId="6020c2a1-5cff-4cb8-87c0-58d0082ec87e" providerId="ADAL" clId="{0ED2E332-80FB-4B63-9732-AA57330A60B8}" dt="2022-08-23T13:48:06.314" v="5899" actId="1076"/>
          <ac:picMkLst>
            <pc:docMk/>
            <pc:sldMk cId="1014785150" sldId="257"/>
            <ac:picMk id="23" creationId="{BB703598-5936-CF74-53F5-6E1A9438CFA6}"/>
          </ac:picMkLst>
        </pc:picChg>
        <pc:picChg chg="add mod">
          <ac:chgData name="Jihane BENAHRA" userId="6020c2a1-5cff-4cb8-87c0-58d0082ec87e" providerId="ADAL" clId="{0ED2E332-80FB-4B63-9732-AA57330A60B8}" dt="2022-08-23T13:48:07.793" v="5900" actId="1076"/>
          <ac:picMkLst>
            <pc:docMk/>
            <pc:sldMk cId="1014785150" sldId="257"/>
            <ac:picMk id="24" creationId="{B840387B-B62D-65E7-019F-05D75BC52B61}"/>
          </ac:picMkLst>
        </pc:picChg>
        <pc:picChg chg="add mod">
          <ac:chgData name="Jihane BENAHRA" userId="6020c2a1-5cff-4cb8-87c0-58d0082ec87e" providerId="ADAL" clId="{0ED2E332-80FB-4B63-9732-AA57330A60B8}" dt="2022-08-11T15:14:04.315" v="17" actId="1076"/>
          <ac:picMkLst>
            <pc:docMk/>
            <pc:sldMk cId="1014785150" sldId="257"/>
            <ac:picMk id="26" creationId="{ED3D5F81-60CA-C7B0-C734-4E128E4C3BD5}"/>
          </ac:picMkLst>
        </pc:picChg>
        <pc:picChg chg="add mod">
          <ac:chgData name="Jihane BENAHRA" userId="6020c2a1-5cff-4cb8-87c0-58d0082ec87e" providerId="ADAL" clId="{0ED2E332-80FB-4B63-9732-AA57330A60B8}" dt="2022-08-23T13:52:33.635" v="5910" actId="1076"/>
          <ac:picMkLst>
            <pc:docMk/>
            <pc:sldMk cId="1014785150" sldId="257"/>
            <ac:picMk id="27" creationId="{A4151339-951C-51FA-603E-54FE0DE4FE65}"/>
          </ac:picMkLst>
        </pc:picChg>
      </pc:sldChg>
      <pc:sldChg chg="addSp delSp modSp new mod">
        <pc:chgData name="Jihane BENAHRA" userId="6020c2a1-5cff-4cb8-87c0-58d0082ec87e" providerId="ADAL" clId="{0ED2E332-80FB-4B63-9732-AA57330A60B8}" dt="2022-08-23T15:12:12.206" v="6055" actId="115"/>
        <pc:sldMkLst>
          <pc:docMk/>
          <pc:sldMk cId="3456023786" sldId="258"/>
        </pc:sldMkLst>
        <pc:spChg chg="del mod">
          <ac:chgData name="Jihane BENAHRA" userId="6020c2a1-5cff-4cb8-87c0-58d0082ec87e" providerId="ADAL" clId="{0ED2E332-80FB-4B63-9732-AA57330A60B8}" dt="2022-08-11T15:37:59.115" v="513" actId="478"/>
          <ac:spMkLst>
            <pc:docMk/>
            <pc:sldMk cId="3456023786" sldId="258"/>
            <ac:spMk id="2" creationId="{EA5CEA61-123F-7274-5696-F3C4F723A96A}"/>
          </ac:spMkLst>
        </pc:spChg>
        <pc:spChg chg="del">
          <ac:chgData name="Jihane BENAHRA" userId="6020c2a1-5cff-4cb8-87c0-58d0082ec87e" providerId="ADAL" clId="{0ED2E332-80FB-4B63-9732-AA57330A60B8}" dt="2022-08-11T15:20:04.742" v="211" actId="478"/>
          <ac:spMkLst>
            <pc:docMk/>
            <pc:sldMk cId="3456023786" sldId="258"/>
            <ac:spMk id="3" creationId="{348ECA65-F049-7025-17C3-E0851354D367}"/>
          </ac:spMkLst>
        </pc:spChg>
        <pc:spChg chg="add mod">
          <ac:chgData name="Jihane BENAHRA" userId="6020c2a1-5cff-4cb8-87c0-58d0082ec87e" providerId="ADAL" clId="{0ED2E332-80FB-4B63-9732-AA57330A60B8}" dt="2022-08-11T15:27:21.729" v="243"/>
          <ac:spMkLst>
            <pc:docMk/>
            <pc:sldMk cId="3456023786" sldId="258"/>
            <ac:spMk id="12" creationId="{334DCF76-61F6-641A-73FE-7A0198C4224A}"/>
          </ac:spMkLst>
        </pc:spChg>
        <pc:spChg chg="add mod">
          <ac:chgData name="Jihane BENAHRA" userId="6020c2a1-5cff-4cb8-87c0-58d0082ec87e" providerId="ADAL" clId="{0ED2E332-80FB-4B63-9732-AA57330A60B8}" dt="2022-08-11T15:32:48.213" v="266" actId="14100"/>
          <ac:spMkLst>
            <pc:docMk/>
            <pc:sldMk cId="3456023786" sldId="258"/>
            <ac:spMk id="14" creationId="{913D00FD-407B-3AA7-C687-0C1C5F0F7445}"/>
          </ac:spMkLst>
        </pc:spChg>
        <pc:spChg chg="add mod">
          <ac:chgData name="Jihane BENAHRA" userId="6020c2a1-5cff-4cb8-87c0-58d0082ec87e" providerId="ADAL" clId="{0ED2E332-80FB-4B63-9732-AA57330A60B8}" dt="2022-08-23T15:12:12.206" v="6055" actId="115"/>
          <ac:spMkLst>
            <pc:docMk/>
            <pc:sldMk cId="3456023786" sldId="258"/>
            <ac:spMk id="15" creationId="{0004AA55-199B-AA1A-2374-EED7CA881CB5}"/>
          </ac:spMkLst>
        </pc:spChg>
        <pc:spChg chg="add del mod">
          <ac:chgData name="Jihane BENAHRA" userId="6020c2a1-5cff-4cb8-87c0-58d0082ec87e" providerId="ADAL" clId="{0ED2E332-80FB-4B63-9732-AA57330A60B8}" dt="2022-08-11T15:38:01.385" v="514" actId="478"/>
          <ac:spMkLst>
            <pc:docMk/>
            <pc:sldMk cId="3456023786" sldId="258"/>
            <ac:spMk id="17" creationId="{3069F4E5-B621-0756-D470-EACDEF93125D}"/>
          </ac:spMkLst>
        </pc:spChg>
        <pc:graphicFrameChg chg="add del mod modGraphic">
          <ac:chgData name="Jihane BENAHRA" userId="6020c2a1-5cff-4cb8-87c0-58d0082ec87e" providerId="ADAL" clId="{0ED2E332-80FB-4B63-9732-AA57330A60B8}" dt="2022-08-11T15:23:59.032" v="228" actId="478"/>
          <ac:graphicFrameMkLst>
            <pc:docMk/>
            <pc:sldMk cId="3456023786" sldId="258"/>
            <ac:graphicFrameMk id="5" creationId="{76D37AF5-EF05-827B-0310-38CA79FA74B8}"/>
          </ac:graphicFrameMkLst>
        </pc:graphicFrameChg>
        <pc:graphicFrameChg chg="add del mod modGraphic">
          <ac:chgData name="Jihane BENAHRA" userId="6020c2a1-5cff-4cb8-87c0-58d0082ec87e" providerId="ADAL" clId="{0ED2E332-80FB-4B63-9732-AA57330A60B8}" dt="2022-08-11T15:28:01.705" v="251" actId="478"/>
          <ac:graphicFrameMkLst>
            <pc:docMk/>
            <pc:sldMk cId="3456023786" sldId="258"/>
            <ac:graphicFrameMk id="11" creationId="{6C093EEC-8319-0828-A9F5-11E673055BCE}"/>
          </ac:graphicFrameMkLst>
        </pc:graphicFrameChg>
        <pc:graphicFrameChg chg="add del mod modGraphic">
          <ac:chgData name="Jihane BENAHRA" userId="6020c2a1-5cff-4cb8-87c0-58d0082ec87e" providerId="ADAL" clId="{0ED2E332-80FB-4B63-9732-AA57330A60B8}" dt="2022-08-11T15:28:33.649" v="254" actId="478"/>
          <ac:graphicFrameMkLst>
            <pc:docMk/>
            <pc:sldMk cId="3456023786" sldId="258"/>
            <ac:graphicFrameMk id="13" creationId="{CFB0A39B-F383-0DF4-1443-BADF47F5138E}"/>
          </ac:graphicFrameMkLst>
        </pc:graphicFrameChg>
        <pc:graphicFrameChg chg="add mod modGraphic">
          <ac:chgData name="Jihane BENAHRA" userId="6020c2a1-5cff-4cb8-87c0-58d0082ec87e" providerId="ADAL" clId="{0ED2E332-80FB-4B63-9732-AA57330A60B8}" dt="2022-08-11T15:43:46.625" v="774" actId="113"/>
          <ac:graphicFrameMkLst>
            <pc:docMk/>
            <pc:sldMk cId="3456023786" sldId="258"/>
            <ac:graphicFrameMk id="18" creationId="{2ABCD16D-013B-BA9D-1423-F7144DA3BD66}"/>
          </ac:graphicFrameMkLst>
        </pc:graphicFrameChg>
        <pc:picChg chg="add del mod">
          <ac:chgData name="Jihane BENAHRA" userId="6020c2a1-5cff-4cb8-87c0-58d0082ec87e" providerId="ADAL" clId="{0ED2E332-80FB-4B63-9732-AA57330A60B8}" dt="2022-08-11T15:24:51.988" v="234" actId="478"/>
          <ac:picMkLst>
            <pc:docMk/>
            <pc:sldMk cId="3456023786" sldId="258"/>
            <ac:picMk id="4" creationId="{719DC53D-799E-322B-59FC-381595FB461F}"/>
          </ac:picMkLst>
        </pc:picChg>
        <pc:picChg chg="add mod">
          <ac:chgData name="Jihane BENAHRA" userId="6020c2a1-5cff-4cb8-87c0-58d0082ec87e" providerId="ADAL" clId="{0ED2E332-80FB-4B63-9732-AA57330A60B8}" dt="2022-08-23T15:10:09.947" v="6032" actId="1076"/>
          <ac:picMkLst>
            <pc:docMk/>
            <pc:sldMk cId="3456023786" sldId="258"/>
            <ac:picMk id="19" creationId="{127CCE79-1E67-B1DD-ED0B-1F4E8198C7CD}"/>
          </ac:picMkLst>
        </pc:picChg>
        <pc:cxnChg chg="add del mod">
          <ac:chgData name="Jihane BENAHRA" userId="6020c2a1-5cff-4cb8-87c0-58d0082ec87e" providerId="ADAL" clId="{0ED2E332-80FB-4B63-9732-AA57330A60B8}" dt="2022-08-11T15:25:53.206" v="240" actId="478"/>
          <ac:cxnSpMkLst>
            <pc:docMk/>
            <pc:sldMk cId="3456023786" sldId="258"/>
            <ac:cxnSpMk id="7" creationId="{C7B905B6-CC0C-55BB-2318-5AFAA2022162}"/>
          </ac:cxnSpMkLst>
        </pc:cxnChg>
      </pc:sldChg>
      <pc:sldChg chg="addSp delSp modSp new mod">
        <pc:chgData name="Jihane BENAHRA" userId="6020c2a1-5cff-4cb8-87c0-58d0082ec87e" providerId="ADAL" clId="{0ED2E332-80FB-4B63-9732-AA57330A60B8}" dt="2022-08-23T15:11:56.171" v="6054" actId="1035"/>
        <pc:sldMkLst>
          <pc:docMk/>
          <pc:sldMk cId="188774536" sldId="259"/>
        </pc:sldMkLst>
        <pc:spChg chg="del">
          <ac:chgData name="Jihane BENAHRA" userId="6020c2a1-5cff-4cb8-87c0-58d0082ec87e" providerId="ADAL" clId="{0ED2E332-80FB-4B63-9732-AA57330A60B8}" dt="2022-08-11T15:49:44.748" v="794" actId="478"/>
          <ac:spMkLst>
            <pc:docMk/>
            <pc:sldMk cId="188774536" sldId="259"/>
            <ac:spMk id="2" creationId="{D0E78CF3-84EB-CD9E-DF0C-18B3DED0248E}"/>
          </ac:spMkLst>
        </pc:spChg>
        <pc:spChg chg="del">
          <ac:chgData name="Jihane BENAHRA" userId="6020c2a1-5cff-4cb8-87c0-58d0082ec87e" providerId="ADAL" clId="{0ED2E332-80FB-4B63-9732-AA57330A60B8}" dt="2022-08-11T15:49:46.295" v="795" actId="478"/>
          <ac:spMkLst>
            <pc:docMk/>
            <pc:sldMk cId="188774536" sldId="259"/>
            <ac:spMk id="3" creationId="{3E2A9CEE-4432-E57C-95D0-9E09D3812BF6}"/>
          </ac:spMkLst>
        </pc:spChg>
        <pc:spChg chg="add mod">
          <ac:chgData name="Jihane BENAHRA" userId="6020c2a1-5cff-4cb8-87c0-58d0082ec87e" providerId="ADAL" clId="{0ED2E332-80FB-4B63-9732-AA57330A60B8}" dt="2022-08-23T15:11:45.611" v="6041" actId="1035"/>
          <ac:spMkLst>
            <pc:docMk/>
            <pc:sldMk cId="188774536" sldId="259"/>
            <ac:spMk id="4" creationId="{EEF62527-5361-52EF-C3D4-CBD3F7A640F7}"/>
          </ac:spMkLst>
        </pc:spChg>
        <pc:spChg chg="add mod">
          <ac:chgData name="Jihane BENAHRA" userId="6020c2a1-5cff-4cb8-87c0-58d0082ec87e" providerId="ADAL" clId="{0ED2E332-80FB-4B63-9732-AA57330A60B8}" dt="2022-08-22T10:22:25.075" v="3524" actId="1076"/>
          <ac:spMkLst>
            <pc:docMk/>
            <pc:sldMk cId="188774536" sldId="259"/>
            <ac:spMk id="5" creationId="{C83E848C-2373-D4E5-624B-9659E913BC76}"/>
          </ac:spMkLst>
        </pc:spChg>
        <pc:spChg chg="add mod">
          <ac:chgData name="Jihane BENAHRA" userId="6020c2a1-5cff-4cb8-87c0-58d0082ec87e" providerId="ADAL" clId="{0ED2E332-80FB-4B63-9732-AA57330A60B8}" dt="2022-08-23T15:11:10.540" v="6033" actId="115"/>
          <ac:spMkLst>
            <pc:docMk/>
            <pc:sldMk cId="188774536" sldId="259"/>
            <ac:spMk id="7" creationId="{0F32697C-999F-2D20-FF0F-48025B13CC09}"/>
          </ac:spMkLst>
        </pc:spChg>
        <pc:spChg chg="add mod">
          <ac:chgData name="Jihane BENAHRA" userId="6020c2a1-5cff-4cb8-87c0-58d0082ec87e" providerId="ADAL" clId="{0ED2E332-80FB-4B63-9732-AA57330A60B8}" dt="2022-08-23T15:11:56.171" v="6054" actId="1035"/>
          <ac:spMkLst>
            <pc:docMk/>
            <pc:sldMk cId="188774536" sldId="259"/>
            <ac:spMk id="8" creationId="{BE7F5C4A-C7D3-EC59-4B26-05C1BE06E589}"/>
          </ac:spMkLst>
        </pc:spChg>
        <pc:spChg chg="add mod">
          <ac:chgData name="Jihane BENAHRA" userId="6020c2a1-5cff-4cb8-87c0-58d0082ec87e" providerId="ADAL" clId="{0ED2E332-80FB-4B63-9732-AA57330A60B8}" dt="2022-08-23T15:11:56.171" v="6054" actId="1035"/>
          <ac:spMkLst>
            <pc:docMk/>
            <pc:sldMk cId="188774536" sldId="259"/>
            <ac:spMk id="9" creationId="{9D8214B5-B589-F9C7-1AF3-DCCD787BF8CA}"/>
          </ac:spMkLst>
        </pc:spChg>
        <pc:spChg chg="add mod">
          <ac:chgData name="Jihane BENAHRA" userId="6020c2a1-5cff-4cb8-87c0-58d0082ec87e" providerId="ADAL" clId="{0ED2E332-80FB-4B63-9732-AA57330A60B8}" dt="2022-08-23T15:11:56.171" v="6054" actId="1035"/>
          <ac:spMkLst>
            <pc:docMk/>
            <pc:sldMk cId="188774536" sldId="259"/>
            <ac:spMk id="10" creationId="{B98F3445-0B27-249A-E0B3-E37423622DDF}"/>
          </ac:spMkLst>
        </pc:spChg>
        <pc:spChg chg="add mod">
          <ac:chgData name="Jihane BENAHRA" userId="6020c2a1-5cff-4cb8-87c0-58d0082ec87e" providerId="ADAL" clId="{0ED2E332-80FB-4B63-9732-AA57330A60B8}" dt="2022-08-23T15:11:56.171" v="6054" actId="1035"/>
          <ac:spMkLst>
            <pc:docMk/>
            <pc:sldMk cId="188774536" sldId="259"/>
            <ac:spMk id="11" creationId="{ECE91ECA-30F3-D2B2-0D61-00741FCBB149}"/>
          </ac:spMkLst>
        </pc:spChg>
        <pc:spChg chg="add mod">
          <ac:chgData name="Jihane BENAHRA" userId="6020c2a1-5cff-4cb8-87c0-58d0082ec87e" providerId="ADAL" clId="{0ED2E332-80FB-4B63-9732-AA57330A60B8}" dt="2022-08-23T15:11:56.171" v="6054" actId="1035"/>
          <ac:spMkLst>
            <pc:docMk/>
            <pc:sldMk cId="188774536" sldId="259"/>
            <ac:spMk id="12" creationId="{82967145-4A1E-AF5E-C3AF-67BEE712BD93}"/>
          </ac:spMkLst>
        </pc:spChg>
        <pc:spChg chg="add mod">
          <ac:chgData name="Jihane BENAHRA" userId="6020c2a1-5cff-4cb8-87c0-58d0082ec87e" providerId="ADAL" clId="{0ED2E332-80FB-4B63-9732-AA57330A60B8}" dt="2022-08-23T15:11:56.171" v="6054" actId="1035"/>
          <ac:spMkLst>
            <pc:docMk/>
            <pc:sldMk cId="188774536" sldId="259"/>
            <ac:spMk id="13" creationId="{D0220B85-C876-8B19-915D-5E4D3D0020D1}"/>
          </ac:spMkLst>
        </pc:spChg>
        <pc:picChg chg="add mod">
          <ac:chgData name="Jihane BENAHRA" userId="6020c2a1-5cff-4cb8-87c0-58d0082ec87e" providerId="ADAL" clId="{0ED2E332-80FB-4B63-9732-AA57330A60B8}" dt="2022-08-23T15:11:56.171" v="6054" actId="1035"/>
          <ac:picMkLst>
            <pc:docMk/>
            <pc:sldMk cId="188774536" sldId="259"/>
            <ac:picMk id="2" creationId="{46AD02CB-0F2B-1371-F1F7-B8789FDA970E}"/>
          </ac:picMkLst>
        </pc:picChg>
        <pc:picChg chg="add del">
          <ac:chgData name="Jihane BENAHRA" userId="6020c2a1-5cff-4cb8-87c0-58d0082ec87e" providerId="ADAL" clId="{0ED2E332-80FB-4B63-9732-AA57330A60B8}" dt="2022-08-12T10:17:05.970" v="1006" actId="478"/>
          <ac:picMkLst>
            <pc:docMk/>
            <pc:sldMk cId="188774536" sldId="259"/>
            <ac:picMk id="3" creationId="{6AB70D0B-590F-493C-9D7A-45887723947F}"/>
          </ac:picMkLst>
        </pc:picChg>
        <pc:picChg chg="add mod">
          <ac:chgData name="Jihane BENAHRA" userId="6020c2a1-5cff-4cb8-87c0-58d0082ec87e" providerId="ADAL" clId="{0ED2E332-80FB-4B63-9732-AA57330A60B8}" dt="2022-08-11T15:55:32.534" v="839" actId="1035"/>
          <ac:picMkLst>
            <pc:docMk/>
            <pc:sldMk cId="188774536" sldId="259"/>
            <ac:picMk id="6" creationId="{5D728AE4-2BF8-0A66-4E15-838C93942A9B}"/>
          </ac:picMkLst>
        </pc:picChg>
        <pc:picChg chg="add del mod">
          <ac:chgData name="Jihane BENAHRA" userId="6020c2a1-5cff-4cb8-87c0-58d0082ec87e" providerId="ADAL" clId="{0ED2E332-80FB-4B63-9732-AA57330A60B8}" dt="2022-08-12T10:18:33.767" v="1010" actId="478"/>
          <ac:picMkLst>
            <pc:docMk/>
            <pc:sldMk cId="188774536" sldId="259"/>
            <ac:picMk id="14" creationId="{885CFAA3-8E7F-90A1-2974-D9298DB92B6D}"/>
          </ac:picMkLst>
        </pc:picChg>
        <pc:picChg chg="add mod">
          <ac:chgData name="Jihane BENAHRA" userId="6020c2a1-5cff-4cb8-87c0-58d0082ec87e" providerId="ADAL" clId="{0ED2E332-80FB-4B63-9732-AA57330A60B8}" dt="2022-08-23T15:11:56.171" v="6054" actId="1035"/>
          <ac:picMkLst>
            <pc:docMk/>
            <pc:sldMk cId="188774536" sldId="259"/>
            <ac:picMk id="15" creationId="{53882258-81B4-C275-82F1-08A6FAE30BB9}"/>
          </ac:picMkLst>
        </pc:picChg>
        <pc:picChg chg="add del mod">
          <ac:chgData name="Jihane BENAHRA" userId="6020c2a1-5cff-4cb8-87c0-58d0082ec87e" providerId="ADAL" clId="{0ED2E332-80FB-4B63-9732-AA57330A60B8}" dt="2022-08-12T10:30:01.185" v="1049" actId="478"/>
          <ac:picMkLst>
            <pc:docMk/>
            <pc:sldMk cId="188774536" sldId="259"/>
            <ac:picMk id="16" creationId="{41B7943C-1B1A-82AC-5244-9CA39BE9A715}"/>
          </ac:picMkLst>
        </pc:picChg>
        <pc:picChg chg="add mod">
          <ac:chgData name="Jihane BENAHRA" userId="6020c2a1-5cff-4cb8-87c0-58d0082ec87e" providerId="ADAL" clId="{0ED2E332-80FB-4B63-9732-AA57330A60B8}" dt="2022-08-23T15:11:56.171" v="6054" actId="1035"/>
          <ac:picMkLst>
            <pc:docMk/>
            <pc:sldMk cId="188774536" sldId="259"/>
            <ac:picMk id="17" creationId="{197459A3-6E56-9D2B-C230-C16C0B30521C}"/>
          </ac:picMkLst>
        </pc:picChg>
        <pc:picChg chg="add mod">
          <ac:chgData name="Jihane BENAHRA" userId="6020c2a1-5cff-4cb8-87c0-58d0082ec87e" providerId="ADAL" clId="{0ED2E332-80FB-4B63-9732-AA57330A60B8}" dt="2022-08-23T15:11:56.171" v="6054" actId="1035"/>
          <ac:picMkLst>
            <pc:docMk/>
            <pc:sldMk cId="188774536" sldId="259"/>
            <ac:picMk id="18" creationId="{C5C135C9-3749-8C91-A920-8B15854862C7}"/>
          </ac:picMkLst>
        </pc:picChg>
        <pc:picChg chg="add mod">
          <ac:chgData name="Jihane BENAHRA" userId="6020c2a1-5cff-4cb8-87c0-58d0082ec87e" providerId="ADAL" clId="{0ED2E332-80FB-4B63-9732-AA57330A60B8}" dt="2022-08-23T15:11:56.171" v="6054" actId="1035"/>
          <ac:picMkLst>
            <pc:docMk/>
            <pc:sldMk cId="188774536" sldId="259"/>
            <ac:picMk id="19" creationId="{8A9E2598-7FDA-6629-F397-D67584708D87}"/>
          </ac:picMkLst>
        </pc:picChg>
        <pc:picChg chg="add del">
          <ac:chgData name="Jihane BENAHRA" userId="6020c2a1-5cff-4cb8-87c0-58d0082ec87e" providerId="ADAL" clId="{0ED2E332-80FB-4B63-9732-AA57330A60B8}" dt="2022-08-12T10:29:41.955" v="1048" actId="478"/>
          <ac:picMkLst>
            <pc:docMk/>
            <pc:sldMk cId="188774536" sldId="259"/>
            <ac:picMk id="20" creationId="{37F0057E-B7A1-4A99-A003-4F2AE677A527}"/>
          </ac:picMkLst>
        </pc:picChg>
        <pc:picChg chg="add mod">
          <ac:chgData name="Jihane BENAHRA" userId="6020c2a1-5cff-4cb8-87c0-58d0082ec87e" providerId="ADAL" clId="{0ED2E332-80FB-4B63-9732-AA57330A60B8}" dt="2022-08-23T15:11:56.171" v="6054" actId="1035"/>
          <ac:picMkLst>
            <pc:docMk/>
            <pc:sldMk cId="188774536" sldId="259"/>
            <ac:picMk id="21" creationId="{65C33772-DAA5-F037-4EBB-ABAA880C3BC4}"/>
          </ac:picMkLst>
        </pc:picChg>
      </pc:sldChg>
      <pc:sldChg chg="addSp delSp modSp new del mod">
        <pc:chgData name="Jihane BENAHRA" userId="6020c2a1-5cff-4cb8-87c0-58d0082ec87e" providerId="ADAL" clId="{0ED2E332-80FB-4B63-9732-AA57330A60B8}" dt="2022-08-22T10:06:17.102" v="3149" actId="2696"/>
        <pc:sldMkLst>
          <pc:docMk/>
          <pc:sldMk cId="3518883419" sldId="260"/>
        </pc:sldMkLst>
        <pc:spChg chg="del">
          <ac:chgData name="Jihane BENAHRA" userId="6020c2a1-5cff-4cb8-87c0-58d0082ec87e" providerId="ADAL" clId="{0ED2E332-80FB-4B63-9732-AA57330A60B8}" dt="2022-08-12T10:34:40.587" v="1073" actId="478"/>
          <ac:spMkLst>
            <pc:docMk/>
            <pc:sldMk cId="3518883419" sldId="260"/>
            <ac:spMk id="2" creationId="{B337BE53-CC3E-4289-9B97-DB63C241D72C}"/>
          </ac:spMkLst>
        </pc:spChg>
        <pc:spChg chg="del">
          <ac:chgData name="Jihane BENAHRA" userId="6020c2a1-5cff-4cb8-87c0-58d0082ec87e" providerId="ADAL" clId="{0ED2E332-80FB-4B63-9732-AA57330A60B8}" dt="2022-08-12T10:34:42.231" v="1074" actId="478"/>
          <ac:spMkLst>
            <pc:docMk/>
            <pc:sldMk cId="3518883419" sldId="260"/>
            <ac:spMk id="3" creationId="{753DBA81-55F5-DCA6-2D86-E31CD7F3AFA6}"/>
          </ac:spMkLst>
        </pc:spChg>
        <pc:spChg chg="add mod">
          <ac:chgData name="Jihane BENAHRA" userId="6020c2a1-5cff-4cb8-87c0-58d0082ec87e" providerId="ADAL" clId="{0ED2E332-80FB-4B63-9732-AA57330A60B8}" dt="2022-08-12T12:55:48.530" v="1438" actId="1076"/>
          <ac:spMkLst>
            <pc:docMk/>
            <pc:sldMk cId="3518883419" sldId="260"/>
            <ac:spMk id="4" creationId="{BEF19A2C-7CCA-4C1E-F42B-5E441D4CAF35}"/>
          </ac:spMkLst>
        </pc:spChg>
        <pc:spChg chg="add del mod">
          <ac:chgData name="Jihane BENAHRA" userId="6020c2a1-5cff-4cb8-87c0-58d0082ec87e" providerId="ADAL" clId="{0ED2E332-80FB-4B63-9732-AA57330A60B8}" dt="2022-08-12T10:39:01.505" v="1080" actId="478"/>
          <ac:spMkLst>
            <pc:docMk/>
            <pc:sldMk cId="3518883419" sldId="260"/>
            <ac:spMk id="5" creationId="{68B584DE-4B1D-5BED-96BE-7741237492B8}"/>
          </ac:spMkLst>
        </pc:spChg>
        <pc:spChg chg="add mod">
          <ac:chgData name="Jihane BENAHRA" userId="6020c2a1-5cff-4cb8-87c0-58d0082ec87e" providerId="ADAL" clId="{0ED2E332-80FB-4B63-9732-AA57330A60B8}" dt="2022-08-12T12:55:54.299" v="1441" actId="1076"/>
          <ac:spMkLst>
            <pc:docMk/>
            <pc:sldMk cId="3518883419" sldId="260"/>
            <ac:spMk id="6" creationId="{3550D18B-AE37-B1AB-3912-869E55524CC5}"/>
          </ac:spMkLst>
        </pc:spChg>
        <pc:graphicFrameChg chg="add mod modGraphic">
          <ac:chgData name="Jihane BENAHRA" userId="6020c2a1-5cff-4cb8-87c0-58d0082ec87e" providerId="ADAL" clId="{0ED2E332-80FB-4B63-9732-AA57330A60B8}" dt="2022-08-22T09:52:43.122" v="3042" actId="1076"/>
          <ac:graphicFrameMkLst>
            <pc:docMk/>
            <pc:sldMk cId="3518883419" sldId="260"/>
            <ac:graphicFrameMk id="2" creationId="{240EC48B-AB92-8EF0-9FAC-AD61DD686B19}"/>
          </ac:graphicFrameMkLst>
        </pc:graphicFrameChg>
        <pc:graphicFrameChg chg="add del modGraphic">
          <ac:chgData name="Jihane BENAHRA" userId="6020c2a1-5cff-4cb8-87c0-58d0082ec87e" providerId="ADAL" clId="{0ED2E332-80FB-4B63-9732-AA57330A60B8}" dt="2022-08-12T10:50:45.658" v="1124" actId="478"/>
          <ac:graphicFrameMkLst>
            <pc:docMk/>
            <pc:sldMk cId="3518883419" sldId="260"/>
            <ac:graphicFrameMk id="7" creationId="{7EFEDC18-8DF6-56F2-D003-E01436F6ED7B}"/>
          </ac:graphicFrameMkLst>
        </pc:graphicFrameChg>
        <pc:graphicFrameChg chg="add del mod modGraphic">
          <ac:chgData name="Jihane BENAHRA" userId="6020c2a1-5cff-4cb8-87c0-58d0082ec87e" providerId="ADAL" clId="{0ED2E332-80FB-4B63-9732-AA57330A60B8}" dt="2022-08-22T09:48:37.875" v="3007" actId="478"/>
          <ac:graphicFrameMkLst>
            <pc:docMk/>
            <pc:sldMk cId="3518883419" sldId="260"/>
            <ac:graphicFrameMk id="8" creationId="{3816DA73-C0FE-86FC-FF48-A403361536D9}"/>
          </ac:graphicFrameMkLst>
        </pc:graphicFrameChg>
        <pc:picChg chg="add del mod">
          <ac:chgData name="Jihane BENAHRA" userId="6020c2a1-5cff-4cb8-87c0-58d0082ec87e" providerId="ADAL" clId="{0ED2E332-80FB-4B63-9732-AA57330A60B8}" dt="2022-08-12T12:33:35.496" v="1254" actId="478"/>
          <ac:picMkLst>
            <pc:docMk/>
            <pc:sldMk cId="3518883419" sldId="260"/>
            <ac:picMk id="10" creationId="{5F6A845F-07DF-CC17-1F56-B153A9422235}"/>
          </ac:picMkLst>
        </pc:picChg>
        <pc:picChg chg="add mod">
          <ac:chgData name="Jihane BENAHRA" userId="6020c2a1-5cff-4cb8-87c0-58d0082ec87e" providerId="ADAL" clId="{0ED2E332-80FB-4B63-9732-AA57330A60B8}" dt="2022-08-12T12:54:15.325" v="1431" actId="1076"/>
          <ac:picMkLst>
            <pc:docMk/>
            <pc:sldMk cId="3518883419" sldId="260"/>
            <ac:picMk id="11" creationId="{DE90D5AC-97E6-7F73-C2C0-FC6CD5C8B2E1}"/>
          </ac:picMkLst>
        </pc:picChg>
      </pc:sldChg>
      <pc:sldChg chg="new del">
        <pc:chgData name="Jihane BENAHRA" userId="6020c2a1-5cff-4cb8-87c0-58d0082ec87e" providerId="ADAL" clId="{0ED2E332-80FB-4B63-9732-AA57330A60B8}" dt="2022-08-12T12:38:21.887" v="1270" actId="47"/>
        <pc:sldMkLst>
          <pc:docMk/>
          <pc:sldMk cId="2139601564" sldId="261"/>
        </pc:sldMkLst>
      </pc:sldChg>
      <pc:sldChg chg="addSp delSp modSp add del mod">
        <pc:chgData name="Jihane BENAHRA" userId="6020c2a1-5cff-4cb8-87c0-58d0082ec87e" providerId="ADAL" clId="{0ED2E332-80FB-4B63-9732-AA57330A60B8}" dt="2022-08-12T12:54:28.457" v="1435" actId="2696"/>
        <pc:sldMkLst>
          <pc:docMk/>
          <pc:sldMk cId="1988430994" sldId="262"/>
        </pc:sldMkLst>
        <pc:spChg chg="mod">
          <ac:chgData name="Jihane BENAHRA" userId="6020c2a1-5cff-4cb8-87c0-58d0082ec87e" providerId="ADAL" clId="{0ED2E332-80FB-4B63-9732-AA57330A60B8}" dt="2022-08-12T12:39:01.372" v="1284" actId="692"/>
          <ac:spMkLst>
            <pc:docMk/>
            <pc:sldMk cId="1988430994" sldId="262"/>
            <ac:spMk id="4" creationId="{BEF19A2C-7CCA-4C1E-F42B-5E441D4CAF35}"/>
          </ac:spMkLst>
        </pc:spChg>
        <pc:spChg chg="mod">
          <ac:chgData name="Jihane BENAHRA" userId="6020c2a1-5cff-4cb8-87c0-58d0082ec87e" providerId="ADAL" clId="{0ED2E332-80FB-4B63-9732-AA57330A60B8}" dt="2022-08-12T12:38:48.333" v="1282" actId="20577"/>
          <ac:spMkLst>
            <pc:docMk/>
            <pc:sldMk cId="1988430994" sldId="262"/>
            <ac:spMk id="6" creationId="{3550D18B-AE37-B1AB-3912-869E55524CC5}"/>
          </ac:spMkLst>
        </pc:spChg>
        <pc:graphicFrameChg chg="add mod modGraphic">
          <ac:chgData name="Jihane BENAHRA" userId="6020c2a1-5cff-4cb8-87c0-58d0082ec87e" providerId="ADAL" clId="{0ED2E332-80FB-4B63-9732-AA57330A60B8}" dt="2022-08-12T12:44:19.715" v="1308" actId="20577"/>
          <ac:graphicFrameMkLst>
            <pc:docMk/>
            <pc:sldMk cId="1988430994" sldId="262"/>
            <ac:graphicFrameMk id="3" creationId="{905FD689-8A6C-8D34-A962-0CBA1D913E8F}"/>
          </ac:graphicFrameMkLst>
        </pc:graphicFrameChg>
        <pc:graphicFrameChg chg="del mod">
          <ac:chgData name="Jihane BENAHRA" userId="6020c2a1-5cff-4cb8-87c0-58d0082ec87e" providerId="ADAL" clId="{0ED2E332-80FB-4B63-9732-AA57330A60B8}" dt="2022-08-12T12:39:06.878" v="1286" actId="478"/>
          <ac:graphicFrameMkLst>
            <pc:docMk/>
            <pc:sldMk cId="1988430994" sldId="262"/>
            <ac:graphicFrameMk id="8" creationId="{3816DA73-C0FE-86FC-FF48-A403361536D9}"/>
          </ac:graphicFrameMkLst>
        </pc:graphicFrameChg>
        <pc:picChg chg="add mod">
          <ac:chgData name="Jihane BENAHRA" userId="6020c2a1-5cff-4cb8-87c0-58d0082ec87e" providerId="ADAL" clId="{0ED2E332-80FB-4B63-9732-AA57330A60B8}" dt="2022-08-12T12:42:51.514" v="1291" actId="1076"/>
          <ac:picMkLst>
            <pc:docMk/>
            <pc:sldMk cId="1988430994" sldId="262"/>
            <ac:picMk id="2" creationId="{958617ED-C00F-5D5B-D3A1-4EFF6EBC766B}"/>
          </ac:picMkLst>
        </pc:picChg>
        <pc:picChg chg="add mod">
          <ac:chgData name="Jihane BENAHRA" userId="6020c2a1-5cff-4cb8-87c0-58d0082ec87e" providerId="ADAL" clId="{0ED2E332-80FB-4B63-9732-AA57330A60B8}" dt="2022-08-12T12:54:18.710" v="1432"/>
          <ac:picMkLst>
            <pc:docMk/>
            <pc:sldMk cId="1988430994" sldId="262"/>
            <ac:picMk id="5" creationId="{EDB2C1CF-5754-14AF-DD96-76AD17CA246E}"/>
          </ac:picMkLst>
        </pc:picChg>
      </pc:sldChg>
      <pc:sldChg chg="addSp delSp modSp add mod">
        <pc:chgData name="Jihane BENAHRA" userId="6020c2a1-5cff-4cb8-87c0-58d0082ec87e" providerId="ADAL" clId="{0ED2E332-80FB-4B63-9732-AA57330A60B8}" dt="2022-08-23T15:14:19.973" v="6072" actId="115"/>
        <pc:sldMkLst>
          <pc:docMk/>
          <pc:sldMk cId="3136464000" sldId="263"/>
        </pc:sldMkLst>
        <pc:spChg chg="mod">
          <ac:chgData name="Jihane BENAHRA" userId="6020c2a1-5cff-4cb8-87c0-58d0082ec87e" providerId="ADAL" clId="{0ED2E332-80FB-4B63-9732-AA57330A60B8}" dt="2022-08-12T12:49:04.134" v="1343" actId="20577"/>
          <ac:spMkLst>
            <pc:docMk/>
            <pc:sldMk cId="3136464000" sldId="263"/>
            <ac:spMk id="4" creationId="{BEF19A2C-7CCA-4C1E-F42B-5E441D4CAF35}"/>
          </ac:spMkLst>
        </pc:spChg>
        <pc:spChg chg="add del mod">
          <ac:chgData name="Jihane BENAHRA" userId="6020c2a1-5cff-4cb8-87c0-58d0082ec87e" providerId="ADAL" clId="{0ED2E332-80FB-4B63-9732-AA57330A60B8}" dt="2022-08-12T12:47:07.515" v="1332" actId="478"/>
          <ac:spMkLst>
            <pc:docMk/>
            <pc:sldMk cId="3136464000" sldId="263"/>
            <ac:spMk id="5" creationId="{50B3690F-FB02-6575-93F9-EEF62247F785}"/>
          </ac:spMkLst>
        </pc:spChg>
        <pc:spChg chg="mod">
          <ac:chgData name="Jihane BENAHRA" userId="6020c2a1-5cff-4cb8-87c0-58d0082ec87e" providerId="ADAL" clId="{0ED2E332-80FB-4B63-9732-AA57330A60B8}" dt="2022-08-23T15:14:19.973" v="6072" actId="115"/>
          <ac:spMkLst>
            <pc:docMk/>
            <pc:sldMk cId="3136464000" sldId="263"/>
            <ac:spMk id="6" creationId="{3550D18B-AE37-B1AB-3912-869E55524CC5}"/>
          </ac:spMkLst>
        </pc:spChg>
        <pc:spChg chg="add del mod">
          <ac:chgData name="Jihane BENAHRA" userId="6020c2a1-5cff-4cb8-87c0-58d0082ec87e" providerId="ADAL" clId="{0ED2E332-80FB-4B63-9732-AA57330A60B8}" dt="2022-08-12T12:47:06.716" v="1331" actId="478"/>
          <ac:spMkLst>
            <pc:docMk/>
            <pc:sldMk cId="3136464000" sldId="263"/>
            <ac:spMk id="7" creationId="{B0B545F5-C5DB-EA92-BCD2-78391C505EC7}"/>
          </ac:spMkLst>
        </pc:spChg>
        <pc:spChg chg="add del mod">
          <ac:chgData name="Jihane BENAHRA" userId="6020c2a1-5cff-4cb8-87c0-58d0082ec87e" providerId="ADAL" clId="{0ED2E332-80FB-4B63-9732-AA57330A60B8}" dt="2022-08-12T12:49:52.538" v="1358" actId="478"/>
          <ac:spMkLst>
            <pc:docMk/>
            <pc:sldMk cId="3136464000" sldId="263"/>
            <ac:spMk id="9" creationId="{EDE9D44E-7EBA-5C07-FD55-5AE35C0D2DFC}"/>
          </ac:spMkLst>
        </pc:spChg>
        <pc:spChg chg="add del mod">
          <ac:chgData name="Jihane BENAHRA" userId="6020c2a1-5cff-4cb8-87c0-58d0082ec87e" providerId="ADAL" clId="{0ED2E332-80FB-4B63-9732-AA57330A60B8}" dt="2022-08-12T12:49:53.059" v="1359" actId="478"/>
          <ac:spMkLst>
            <pc:docMk/>
            <pc:sldMk cId="3136464000" sldId="263"/>
            <ac:spMk id="10" creationId="{5046AE9B-AD38-494C-6389-46E0A33A1103}"/>
          </ac:spMkLst>
        </pc:spChg>
        <pc:spChg chg="add del mod">
          <ac:chgData name="Jihane BENAHRA" userId="6020c2a1-5cff-4cb8-87c0-58d0082ec87e" providerId="ADAL" clId="{0ED2E332-80FB-4B63-9732-AA57330A60B8}" dt="2022-08-12T12:49:51.783" v="1357" actId="478"/>
          <ac:spMkLst>
            <pc:docMk/>
            <pc:sldMk cId="3136464000" sldId="263"/>
            <ac:spMk id="11" creationId="{F89D9B7E-EA50-3F25-B510-E488D4C2599D}"/>
          </ac:spMkLst>
        </pc:spChg>
        <pc:spChg chg="add del mod">
          <ac:chgData name="Jihane BENAHRA" userId="6020c2a1-5cff-4cb8-87c0-58d0082ec87e" providerId="ADAL" clId="{0ED2E332-80FB-4B63-9732-AA57330A60B8}" dt="2022-08-12T12:52:16.607" v="1386"/>
          <ac:spMkLst>
            <pc:docMk/>
            <pc:sldMk cId="3136464000" sldId="263"/>
            <ac:spMk id="14" creationId="{67C6F55A-8C78-BB0F-A4B1-CBF2158B28EC}"/>
          </ac:spMkLst>
        </pc:spChg>
        <pc:graphicFrameChg chg="del">
          <ac:chgData name="Jihane BENAHRA" userId="6020c2a1-5cff-4cb8-87c0-58d0082ec87e" providerId="ADAL" clId="{0ED2E332-80FB-4B63-9732-AA57330A60B8}" dt="2022-08-12T12:45:11.134" v="1310" actId="478"/>
          <ac:graphicFrameMkLst>
            <pc:docMk/>
            <pc:sldMk cId="3136464000" sldId="263"/>
            <ac:graphicFrameMk id="3" creationId="{905FD689-8A6C-8D34-A962-0CBA1D913E8F}"/>
          </ac:graphicFrameMkLst>
        </pc:graphicFrameChg>
        <pc:graphicFrameChg chg="add del mod modGraphic">
          <ac:chgData name="Jihane BENAHRA" userId="6020c2a1-5cff-4cb8-87c0-58d0082ec87e" providerId="ADAL" clId="{0ED2E332-80FB-4B63-9732-AA57330A60B8}" dt="2022-08-12T12:48:53.033" v="1340" actId="478"/>
          <ac:graphicFrameMkLst>
            <pc:docMk/>
            <pc:sldMk cId="3136464000" sldId="263"/>
            <ac:graphicFrameMk id="8" creationId="{659EA55A-6F69-BEFD-54A7-00281DD122F2}"/>
          </ac:graphicFrameMkLst>
        </pc:graphicFrameChg>
        <pc:graphicFrameChg chg="add del mod modGraphic">
          <ac:chgData name="Jihane BENAHRA" userId="6020c2a1-5cff-4cb8-87c0-58d0082ec87e" providerId="ADAL" clId="{0ED2E332-80FB-4B63-9732-AA57330A60B8}" dt="2022-08-12T12:50:27.918" v="1368" actId="478"/>
          <ac:graphicFrameMkLst>
            <pc:docMk/>
            <pc:sldMk cId="3136464000" sldId="263"/>
            <ac:graphicFrameMk id="12" creationId="{AF7290F7-A5E8-D683-1EF0-8A16AC0920DB}"/>
          </ac:graphicFrameMkLst>
        </pc:graphicFrameChg>
        <pc:graphicFrameChg chg="add mod modGraphic">
          <ac:chgData name="Jihane BENAHRA" userId="6020c2a1-5cff-4cb8-87c0-58d0082ec87e" providerId="ADAL" clId="{0ED2E332-80FB-4B63-9732-AA57330A60B8}" dt="2022-08-23T13:59:54.349" v="5933" actId="20577"/>
          <ac:graphicFrameMkLst>
            <pc:docMk/>
            <pc:sldMk cId="3136464000" sldId="263"/>
            <ac:graphicFrameMk id="13" creationId="{1AA503D5-40DD-8DED-7CB5-FADB610A6ABC}"/>
          </ac:graphicFrameMkLst>
        </pc:graphicFrameChg>
        <pc:picChg chg="mod ord">
          <ac:chgData name="Jihane BENAHRA" userId="6020c2a1-5cff-4cb8-87c0-58d0082ec87e" providerId="ADAL" clId="{0ED2E332-80FB-4B63-9732-AA57330A60B8}" dt="2022-08-12T12:53:40.181" v="1416" actId="1036"/>
          <ac:picMkLst>
            <pc:docMk/>
            <pc:sldMk cId="3136464000" sldId="263"/>
            <ac:picMk id="2" creationId="{958617ED-C00F-5D5B-D3A1-4EFF6EBC766B}"/>
          </ac:picMkLst>
        </pc:picChg>
        <pc:picChg chg="add mod">
          <ac:chgData name="Jihane BENAHRA" userId="6020c2a1-5cff-4cb8-87c0-58d0082ec87e" providerId="ADAL" clId="{0ED2E332-80FB-4B63-9732-AA57330A60B8}" dt="2022-08-12T12:53:49.156" v="1422" actId="1036"/>
          <ac:picMkLst>
            <pc:docMk/>
            <pc:sldMk cId="3136464000" sldId="263"/>
            <ac:picMk id="15" creationId="{47A2417C-D60A-9C06-8ED2-A5CC55555644}"/>
          </ac:picMkLst>
        </pc:picChg>
        <pc:picChg chg="add mod">
          <ac:chgData name="Jihane BENAHRA" userId="6020c2a1-5cff-4cb8-87c0-58d0082ec87e" providerId="ADAL" clId="{0ED2E332-80FB-4B63-9732-AA57330A60B8}" dt="2022-08-12T12:53:58.292" v="1429" actId="1036"/>
          <ac:picMkLst>
            <pc:docMk/>
            <pc:sldMk cId="3136464000" sldId="263"/>
            <ac:picMk id="16" creationId="{FA1F88EC-24D2-C3B8-0D93-7DE4DBB21D14}"/>
          </ac:picMkLst>
        </pc:picChg>
        <pc:picChg chg="add mod">
          <ac:chgData name="Jihane BENAHRA" userId="6020c2a1-5cff-4cb8-87c0-58d0082ec87e" providerId="ADAL" clId="{0ED2E332-80FB-4B63-9732-AA57330A60B8}" dt="2022-08-12T12:54:23.861" v="1434" actId="1076"/>
          <ac:picMkLst>
            <pc:docMk/>
            <pc:sldMk cId="3136464000" sldId="263"/>
            <ac:picMk id="17" creationId="{D8AB8901-F384-222B-0FBA-00FFA07C1C20}"/>
          </ac:picMkLst>
        </pc:picChg>
      </pc:sldChg>
      <pc:sldChg chg="addSp delSp modSp new mod">
        <pc:chgData name="Jihane BENAHRA" userId="6020c2a1-5cff-4cb8-87c0-58d0082ec87e" providerId="ADAL" clId="{0ED2E332-80FB-4B63-9732-AA57330A60B8}" dt="2022-08-23T15:16:21.180" v="6077" actId="115"/>
        <pc:sldMkLst>
          <pc:docMk/>
          <pc:sldMk cId="3668247902" sldId="264"/>
        </pc:sldMkLst>
        <pc:spChg chg="del">
          <ac:chgData name="Jihane BENAHRA" userId="6020c2a1-5cff-4cb8-87c0-58d0082ec87e" providerId="ADAL" clId="{0ED2E332-80FB-4B63-9732-AA57330A60B8}" dt="2022-08-12T12:56:54.893" v="1443" actId="478"/>
          <ac:spMkLst>
            <pc:docMk/>
            <pc:sldMk cId="3668247902" sldId="264"/>
            <ac:spMk id="2" creationId="{7AFCF4C9-E0E8-7A48-77D4-E18B426466AA}"/>
          </ac:spMkLst>
        </pc:spChg>
        <pc:spChg chg="del">
          <ac:chgData name="Jihane BENAHRA" userId="6020c2a1-5cff-4cb8-87c0-58d0082ec87e" providerId="ADAL" clId="{0ED2E332-80FB-4B63-9732-AA57330A60B8}" dt="2022-08-12T12:56:56.043" v="1444" actId="478"/>
          <ac:spMkLst>
            <pc:docMk/>
            <pc:sldMk cId="3668247902" sldId="264"/>
            <ac:spMk id="3" creationId="{D0FF2A0C-3BFE-5CA5-7064-7726AB50BD4D}"/>
          </ac:spMkLst>
        </pc:spChg>
        <pc:spChg chg="add mod">
          <ac:chgData name="Jihane BENAHRA" userId="6020c2a1-5cff-4cb8-87c0-58d0082ec87e" providerId="ADAL" clId="{0ED2E332-80FB-4B63-9732-AA57330A60B8}" dt="2022-08-12T12:58:01.171" v="1447" actId="14100"/>
          <ac:spMkLst>
            <pc:docMk/>
            <pc:sldMk cId="3668247902" sldId="264"/>
            <ac:spMk id="4" creationId="{D7F2B0C5-150D-2EB8-9C21-AA7AD020E857}"/>
          </ac:spMkLst>
        </pc:spChg>
        <pc:spChg chg="add mod">
          <ac:chgData name="Jihane BENAHRA" userId="6020c2a1-5cff-4cb8-87c0-58d0082ec87e" providerId="ADAL" clId="{0ED2E332-80FB-4B63-9732-AA57330A60B8}" dt="2022-08-23T15:16:21.180" v="6077" actId="115"/>
          <ac:spMkLst>
            <pc:docMk/>
            <pc:sldMk cId="3668247902" sldId="264"/>
            <ac:spMk id="5" creationId="{5C71A211-BD69-A395-8336-0E8934E3621E}"/>
          </ac:spMkLst>
        </pc:spChg>
        <pc:spChg chg="add mod">
          <ac:chgData name="Jihane BENAHRA" userId="6020c2a1-5cff-4cb8-87c0-58d0082ec87e" providerId="ADAL" clId="{0ED2E332-80FB-4B63-9732-AA57330A60B8}" dt="2022-08-12T13:02:06.276" v="1470" actId="1076"/>
          <ac:spMkLst>
            <pc:docMk/>
            <pc:sldMk cId="3668247902" sldId="264"/>
            <ac:spMk id="7" creationId="{A598822F-2960-990F-C781-3011BB56C626}"/>
          </ac:spMkLst>
        </pc:spChg>
        <pc:spChg chg="add mod">
          <ac:chgData name="Jihane BENAHRA" userId="6020c2a1-5cff-4cb8-87c0-58d0082ec87e" providerId="ADAL" clId="{0ED2E332-80FB-4B63-9732-AA57330A60B8}" dt="2022-08-23T14:02:58.240" v="5947" actId="207"/>
          <ac:spMkLst>
            <pc:docMk/>
            <pc:sldMk cId="3668247902" sldId="264"/>
            <ac:spMk id="8" creationId="{BC362DA8-DE10-0C4B-AB25-F70059E450A4}"/>
          </ac:spMkLst>
        </pc:spChg>
        <pc:spChg chg="add mod">
          <ac:chgData name="Jihane BENAHRA" userId="6020c2a1-5cff-4cb8-87c0-58d0082ec87e" providerId="ADAL" clId="{0ED2E332-80FB-4B63-9732-AA57330A60B8}" dt="2022-08-12T13:06:35.812" v="1590" actId="1076"/>
          <ac:spMkLst>
            <pc:docMk/>
            <pc:sldMk cId="3668247902" sldId="264"/>
            <ac:spMk id="9" creationId="{5483C795-0C57-BEE8-0B5B-7C53DF6428F6}"/>
          </ac:spMkLst>
        </pc:spChg>
        <pc:spChg chg="add mod">
          <ac:chgData name="Jihane BENAHRA" userId="6020c2a1-5cff-4cb8-87c0-58d0082ec87e" providerId="ADAL" clId="{0ED2E332-80FB-4B63-9732-AA57330A60B8}" dt="2022-08-12T13:17:59.265" v="1684" actId="2711"/>
          <ac:spMkLst>
            <pc:docMk/>
            <pc:sldMk cId="3668247902" sldId="264"/>
            <ac:spMk id="10" creationId="{667931FE-35CB-E6A7-620B-BC3633E1E7C5}"/>
          </ac:spMkLst>
        </pc:spChg>
        <pc:spChg chg="add mod">
          <ac:chgData name="Jihane BENAHRA" userId="6020c2a1-5cff-4cb8-87c0-58d0082ec87e" providerId="ADAL" clId="{0ED2E332-80FB-4B63-9732-AA57330A60B8}" dt="2022-08-12T13:18:14.629" v="1685" actId="2711"/>
          <ac:spMkLst>
            <pc:docMk/>
            <pc:sldMk cId="3668247902" sldId="264"/>
            <ac:spMk id="11" creationId="{8EAD77CB-C5CC-7A75-BBC0-0E2F2111434C}"/>
          </ac:spMkLst>
        </pc:spChg>
        <pc:spChg chg="add mod">
          <ac:chgData name="Jihane BENAHRA" userId="6020c2a1-5cff-4cb8-87c0-58d0082ec87e" providerId="ADAL" clId="{0ED2E332-80FB-4B63-9732-AA57330A60B8}" dt="2022-08-12T13:06:43.116" v="1592" actId="1076"/>
          <ac:spMkLst>
            <pc:docMk/>
            <pc:sldMk cId="3668247902" sldId="264"/>
            <ac:spMk id="12" creationId="{FAFB1728-4747-0D1B-04AD-6EE2962E8B78}"/>
          </ac:spMkLst>
        </pc:spChg>
        <pc:spChg chg="add mod">
          <ac:chgData name="Jihane BENAHRA" userId="6020c2a1-5cff-4cb8-87c0-58d0082ec87e" providerId="ADAL" clId="{0ED2E332-80FB-4B63-9732-AA57330A60B8}" dt="2022-08-12T13:06:47.516" v="1594" actId="1076"/>
          <ac:spMkLst>
            <pc:docMk/>
            <pc:sldMk cId="3668247902" sldId="264"/>
            <ac:spMk id="13" creationId="{0763392E-8842-4AE7-B461-435DB2A3D581}"/>
          </ac:spMkLst>
        </pc:spChg>
        <pc:spChg chg="add mod">
          <ac:chgData name="Jihane BENAHRA" userId="6020c2a1-5cff-4cb8-87c0-58d0082ec87e" providerId="ADAL" clId="{0ED2E332-80FB-4B63-9732-AA57330A60B8}" dt="2022-08-23T14:03:36.405" v="5949" actId="20577"/>
          <ac:spMkLst>
            <pc:docMk/>
            <pc:sldMk cId="3668247902" sldId="264"/>
            <ac:spMk id="14" creationId="{E18A5CCB-796B-DBFE-A13A-D1D7CFEB6D35}"/>
          </ac:spMkLst>
        </pc:spChg>
        <pc:picChg chg="add mod">
          <ac:chgData name="Jihane BENAHRA" userId="6020c2a1-5cff-4cb8-87c0-58d0082ec87e" providerId="ADAL" clId="{0ED2E332-80FB-4B63-9732-AA57330A60B8}" dt="2022-08-12T13:00:26.628" v="1466" actId="1037"/>
          <ac:picMkLst>
            <pc:docMk/>
            <pc:sldMk cId="3668247902" sldId="264"/>
            <ac:picMk id="6" creationId="{AD373CFE-04F7-275D-21DA-37DB42087FB5}"/>
          </ac:picMkLst>
        </pc:picChg>
        <pc:picChg chg="add mod">
          <ac:chgData name="Jihane BENAHRA" userId="6020c2a1-5cff-4cb8-87c0-58d0082ec87e" providerId="ADAL" clId="{0ED2E332-80FB-4B63-9732-AA57330A60B8}" dt="2022-08-12T13:07:52.086" v="1603" actId="1076"/>
          <ac:picMkLst>
            <pc:docMk/>
            <pc:sldMk cId="3668247902" sldId="264"/>
            <ac:picMk id="15" creationId="{04C73323-9A6A-1667-11C6-00C21185281B}"/>
          </ac:picMkLst>
        </pc:picChg>
      </pc:sldChg>
      <pc:sldChg chg="addSp delSp modSp new mod ord">
        <pc:chgData name="Jihane BENAHRA" userId="6020c2a1-5cff-4cb8-87c0-58d0082ec87e" providerId="ADAL" clId="{0ED2E332-80FB-4B63-9732-AA57330A60B8}" dt="2022-08-23T14:58:39.899" v="5960" actId="20577"/>
        <pc:sldMkLst>
          <pc:docMk/>
          <pc:sldMk cId="768750875" sldId="265"/>
        </pc:sldMkLst>
        <pc:spChg chg="del">
          <ac:chgData name="Jihane BENAHRA" userId="6020c2a1-5cff-4cb8-87c0-58d0082ec87e" providerId="ADAL" clId="{0ED2E332-80FB-4B63-9732-AA57330A60B8}" dt="2022-08-12T14:38:37.737" v="2124" actId="478"/>
          <ac:spMkLst>
            <pc:docMk/>
            <pc:sldMk cId="768750875" sldId="265"/>
            <ac:spMk id="2" creationId="{D8676D19-5B3D-A1B1-DE79-46E050C2D1E8}"/>
          </ac:spMkLst>
        </pc:spChg>
        <pc:spChg chg="del">
          <ac:chgData name="Jihane BENAHRA" userId="6020c2a1-5cff-4cb8-87c0-58d0082ec87e" providerId="ADAL" clId="{0ED2E332-80FB-4B63-9732-AA57330A60B8}" dt="2022-08-12T14:38:39.895" v="2125" actId="478"/>
          <ac:spMkLst>
            <pc:docMk/>
            <pc:sldMk cId="768750875" sldId="265"/>
            <ac:spMk id="3" creationId="{72770E46-4DBA-34A0-496E-7DECF780973F}"/>
          </ac:spMkLst>
        </pc:spChg>
        <pc:spChg chg="add del mod">
          <ac:chgData name="Jihane BENAHRA" userId="6020c2a1-5cff-4cb8-87c0-58d0082ec87e" providerId="ADAL" clId="{0ED2E332-80FB-4B63-9732-AA57330A60B8}" dt="2022-08-12T15:26:59.907" v="2518" actId="478"/>
          <ac:spMkLst>
            <pc:docMk/>
            <pc:sldMk cId="768750875" sldId="265"/>
            <ac:spMk id="5" creationId="{5DEC0D33-51DC-1870-7484-1937DB9D0E04}"/>
          </ac:spMkLst>
        </pc:spChg>
        <pc:spChg chg="add mod">
          <ac:chgData name="Jihane BENAHRA" userId="6020c2a1-5cff-4cb8-87c0-58d0082ec87e" providerId="ADAL" clId="{0ED2E332-80FB-4B63-9732-AA57330A60B8}" dt="2022-08-12T15:28:13.122" v="2527" actId="1076"/>
          <ac:spMkLst>
            <pc:docMk/>
            <pc:sldMk cId="768750875" sldId="265"/>
            <ac:spMk id="16" creationId="{4CF1B166-3948-5A02-6666-6A70BF7D08C3}"/>
          </ac:spMkLst>
        </pc:spChg>
        <pc:graphicFrameChg chg="add del modGraphic">
          <ac:chgData name="Jihane BENAHRA" userId="6020c2a1-5cff-4cb8-87c0-58d0082ec87e" providerId="ADAL" clId="{0ED2E332-80FB-4B63-9732-AA57330A60B8}" dt="2022-08-12T14:46:16.985" v="2156" actId="478"/>
          <ac:graphicFrameMkLst>
            <pc:docMk/>
            <pc:sldMk cId="768750875" sldId="265"/>
            <ac:graphicFrameMk id="6" creationId="{D25E267D-3770-9D2A-231B-BEDD0B70343B}"/>
          </ac:graphicFrameMkLst>
        </pc:graphicFrameChg>
        <pc:graphicFrameChg chg="add del mod modGraphic">
          <ac:chgData name="Jihane BENAHRA" userId="6020c2a1-5cff-4cb8-87c0-58d0082ec87e" providerId="ADAL" clId="{0ED2E332-80FB-4B63-9732-AA57330A60B8}" dt="2022-08-12T14:47:44.953" v="2160" actId="478"/>
          <ac:graphicFrameMkLst>
            <pc:docMk/>
            <pc:sldMk cId="768750875" sldId="265"/>
            <ac:graphicFrameMk id="7" creationId="{EEC15E6B-563C-87D6-7FAF-3B0AB35AEA06}"/>
          </ac:graphicFrameMkLst>
        </pc:graphicFrameChg>
        <pc:graphicFrameChg chg="add del mod modGraphic">
          <ac:chgData name="Jihane BENAHRA" userId="6020c2a1-5cff-4cb8-87c0-58d0082ec87e" providerId="ADAL" clId="{0ED2E332-80FB-4B63-9732-AA57330A60B8}" dt="2022-08-12T14:48:41.214" v="2166" actId="478"/>
          <ac:graphicFrameMkLst>
            <pc:docMk/>
            <pc:sldMk cId="768750875" sldId="265"/>
            <ac:graphicFrameMk id="8" creationId="{973B8F80-8AFA-5C35-64B5-9B02B88867AE}"/>
          </ac:graphicFrameMkLst>
        </pc:graphicFrameChg>
        <pc:graphicFrameChg chg="add mod modGraphic">
          <ac:chgData name="Jihane BENAHRA" userId="6020c2a1-5cff-4cb8-87c0-58d0082ec87e" providerId="ADAL" clId="{0ED2E332-80FB-4B63-9732-AA57330A60B8}" dt="2022-08-23T14:58:39.899" v="5960" actId="20577"/>
          <ac:graphicFrameMkLst>
            <pc:docMk/>
            <pc:sldMk cId="768750875" sldId="265"/>
            <ac:graphicFrameMk id="9" creationId="{2A9EA360-8FA5-91A6-4180-7FE088E2998A}"/>
          </ac:graphicFrameMkLst>
        </pc:graphicFrameChg>
        <pc:picChg chg="add del mod">
          <ac:chgData name="Jihane BENAHRA" userId="6020c2a1-5cff-4cb8-87c0-58d0082ec87e" providerId="ADAL" clId="{0ED2E332-80FB-4B63-9732-AA57330A60B8}" dt="2022-08-12T15:27:12.770" v="2521" actId="478"/>
          <ac:picMkLst>
            <pc:docMk/>
            <pc:sldMk cId="768750875" sldId="265"/>
            <ac:picMk id="4" creationId="{CE6E4139-3954-917A-23BF-6B5AB88618C0}"/>
          </ac:picMkLst>
        </pc:picChg>
        <pc:picChg chg="add mod">
          <ac:chgData name="Jihane BENAHRA" userId="6020c2a1-5cff-4cb8-87c0-58d0082ec87e" providerId="ADAL" clId="{0ED2E332-80FB-4B63-9732-AA57330A60B8}" dt="2022-08-12T15:25:18.395" v="2494" actId="1076"/>
          <ac:picMkLst>
            <pc:docMk/>
            <pc:sldMk cId="768750875" sldId="265"/>
            <ac:picMk id="10" creationId="{F9EA5D34-BB77-BDD7-282B-DEEF2617DC43}"/>
          </ac:picMkLst>
        </pc:picChg>
        <pc:picChg chg="add del mod">
          <ac:chgData name="Jihane BENAHRA" userId="6020c2a1-5cff-4cb8-87c0-58d0082ec87e" providerId="ADAL" clId="{0ED2E332-80FB-4B63-9732-AA57330A60B8}" dt="2022-08-12T15:13:15.368" v="2340" actId="478"/>
          <ac:picMkLst>
            <pc:docMk/>
            <pc:sldMk cId="768750875" sldId="265"/>
            <ac:picMk id="11" creationId="{647D9726-B180-E973-3585-3D425F5925F4}"/>
          </ac:picMkLst>
        </pc:picChg>
        <pc:picChg chg="add del mod">
          <ac:chgData name="Jihane BENAHRA" userId="6020c2a1-5cff-4cb8-87c0-58d0082ec87e" providerId="ADAL" clId="{0ED2E332-80FB-4B63-9732-AA57330A60B8}" dt="2022-08-12T15:13:16.110" v="2341" actId="478"/>
          <ac:picMkLst>
            <pc:docMk/>
            <pc:sldMk cId="768750875" sldId="265"/>
            <ac:picMk id="12" creationId="{2C9E6ED7-5A95-B6AF-0AA0-2E38C10936CB}"/>
          </ac:picMkLst>
        </pc:picChg>
        <pc:picChg chg="add del mod">
          <ac:chgData name="Jihane BENAHRA" userId="6020c2a1-5cff-4cb8-87c0-58d0082ec87e" providerId="ADAL" clId="{0ED2E332-80FB-4B63-9732-AA57330A60B8}" dt="2022-08-12T15:13:17.020" v="2342" actId="478"/>
          <ac:picMkLst>
            <pc:docMk/>
            <pc:sldMk cId="768750875" sldId="265"/>
            <ac:picMk id="13" creationId="{934E8DAD-9093-62CA-0E29-9FF9CBF972BC}"/>
          </ac:picMkLst>
        </pc:picChg>
        <pc:picChg chg="add del mod">
          <ac:chgData name="Jihane BENAHRA" userId="6020c2a1-5cff-4cb8-87c0-58d0082ec87e" providerId="ADAL" clId="{0ED2E332-80FB-4B63-9732-AA57330A60B8}" dt="2022-08-12T15:13:14.796" v="2339" actId="478"/>
          <ac:picMkLst>
            <pc:docMk/>
            <pc:sldMk cId="768750875" sldId="265"/>
            <ac:picMk id="14" creationId="{C3C687A3-0157-94F1-F31A-316E3AE8EE28}"/>
          </ac:picMkLst>
        </pc:picChg>
        <pc:picChg chg="add del mod">
          <ac:chgData name="Jihane BENAHRA" userId="6020c2a1-5cff-4cb8-87c0-58d0082ec87e" providerId="ADAL" clId="{0ED2E332-80FB-4B63-9732-AA57330A60B8}" dt="2022-08-12T15:13:18.360" v="2343" actId="478"/>
          <ac:picMkLst>
            <pc:docMk/>
            <pc:sldMk cId="768750875" sldId="265"/>
            <ac:picMk id="15" creationId="{58ACEA6B-0AF3-23B9-894F-C0641DB3F7CD}"/>
          </ac:picMkLst>
        </pc:picChg>
        <pc:picChg chg="add mod">
          <ac:chgData name="Jihane BENAHRA" userId="6020c2a1-5cff-4cb8-87c0-58d0082ec87e" providerId="ADAL" clId="{0ED2E332-80FB-4B63-9732-AA57330A60B8}" dt="2022-08-12T15:27:17.164" v="2522"/>
          <ac:picMkLst>
            <pc:docMk/>
            <pc:sldMk cId="768750875" sldId="265"/>
            <ac:picMk id="17" creationId="{DC7A7BAA-EFC1-7F04-CF49-05C217EAA64A}"/>
          </ac:picMkLst>
        </pc:picChg>
      </pc:sldChg>
      <pc:sldChg chg="addSp delSp modSp new mod">
        <pc:chgData name="Jihane BENAHRA" userId="6020c2a1-5cff-4cb8-87c0-58d0082ec87e" providerId="ADAL" clId="{0ED2E332-80FB-4B63-9732-AA57330A60B8}" dt="2022-08-23T15:18:42.379" v="6093" actId="14100"/>
        <pc:sldMkLst>
          <pc:docMk/>
          <pc:sldMk cId="3396448388" sldId="266"/>
        </pc:sldMkLst>
        <pc:spChg chg="del">
          <ac:chgData name="Jihane BENAHRA" userId="6020c2a1-5cff-4cb8-87c0-58d0082ec87e" providerId="ADAL" clId="{0ED2E332-80FB-4B63-9732-AA57330A60B8}" dt="2022-08-12T13:44:57.597" v="1759" actId="478"/>
          <ac:spMkLst>
            <pc:docMk/>
            <pc:sldMk cId="3396448388" sldId="266"/>
            <ac:spMk id="2" creationId="{AA11124B-1BC3-C091-43BF-3A5A844A4ED0}"/>
          </ac:spMkLst>
        </pc:spChg>
        <pc:spChg chg="del">
          <ac:chgData name="Jihane BENAHRA" userId="6020c2a1-5cff-4cb8-87c0-58d0082ec87e" providerId="ADAL" clId="{0ED2E332-80FB-4B63-9732-AA57330A60B8}" dt="2022-08-12T13:45:00.443" v="1760" actId="478"/>
          <ac:spMkLst>
            <pc:docMk/>
            <pc:sldMk cId="3396448388" sldId="266"/>
            <ac:spMk id="3" creationId="{B4EA190E-3F84-3D03-AC50-F3BD6B4F602E}"/>
          </ac:spMkLst>
        </pc:spChg>
        <pc:spChg chg="add mod ord">
          <ac:chgData name="Jihane BENAHRA" userId="6020c2a1-5cff-4cb8-87c0-58d0082ec87e" providerId="ADAL" clId="{0ED2E332-80FB-4B63-9732-AA57330A60B8}" dt="2022-08-12T13:57:22.549" v="1778" actId="167"/>
          <ac:spMkLst>
            <pc:docMk/>
            <pc:sldMk cId="3396448388" sldId="266"/>
            <ac:spMk id="6" creationId="{D3499318-36FA-B59E-E4CD-C33CF10F8B52}"/>
          </ac:spMkLst>
        </pc:spChg>
        <pc:spChg chg="add mod">
          <ac:chgData name="Jihane BENAHRA" userId="6020c2a1-5cff-4cb8-87c0-58d0082ec87e" providerId="ADAL" clId="{0ED2E332-80FB-4B63-9732-AA57330A60B8}" dt="2022-08-22T09:41:41.476" v="2995" actId="14100"/>
          <ac:spMkLst>
            <pc:docMk/>
            <pc:sldMk cId="3396448388" sldId="266"/>
            <ac:spMk id="8" creationId="{00CA27BF-9026-DD93-B6C0-A6F3EC1D79BE}"/>
          </ac:spMkLst>
        </pc:spChg>
        <pc:spChg chg="add mod">
          <ac:chgData name="Jihane BENAHRA" userId="6020c2a1-5cff-4cb8-87c0-58d0082ec87e" providerId="ADAL" clId="{0ED2E332-80FB-4B63-9732-AA57330A60B8}" dt="2022-08-23T15:18:38.235" v="6092" actId="1076"/>
          <ac:spMkLst>
            <pc:docMk/>
            <pc:sldMk cId="3396448388" sldId="266"/>
            <ac:spMk id="9" creationId="{57645000-81B9-9B90-7C3A-7342C9CC82C9}"/>
          </ac:spMkLst>
        </pc:spChg>
        <pc:spChg chg="add mod">
          <ac:chgData name="Jihane BENAHRA" userId="6020c2a1-5cff-4cb8-87c0-58d0082ec87e" providerId="ADAL" clId="{0ED2E332-80FB-4B63-9732-AA57330A60B8}" dt="2022-08-23T14:55:41.625" v="5952" actId="1076"/>
          <ac:spMkLst>
            <pc:docMk/>
            <pc:sldMk cId="3396448388" sldId="266"/>
            <ac:spMk id="10" creationId="{7D5F33A0-A4A1-DBFB-9B07-0A3639F7E415}"/>
          </ac:spMkLst>
        </pc:spChg>
        <pc:spChg chg="add mod">
          <ac:chgData name="Jihane BENAHRA" userId="6020c2a1-5cff-4cb8-87c0-58d0082ec87e" providerId="ADAL" clId="{0ED2E332-80FB-4B63-9732-AA57330A60B8}" dt="2022-08-23T15:18:42.379" v="6093" actId="14100"/>
          <ac:spMkLst>
            <pc:docMk/>
            <pc:sldMk cId="3396448388" sldId="266"/>
            <ac:spMk id="11" creationId="{CF3EFA92-4D61-D194-5C5E-3BA159D8DFA3}"/>
          </ac:spMkLst>
        </pc:spChg>
        <pc:spChg chg="add mod">
          <ac:chgData name="Jihane BENAHRA" userId="6020c2a1-5cff-4cb8-87c0-58d0082ec87e" providerId="ADAL" clId="{0ED2E332-80FB-4B63-9732-AA57330A60B8}" dt="2022-08-23T15:18:04.245" v="6090" actId="14100"/>
          <ac:spMkLst>
            <pc:docMk/>
            <pc:sldMk cId="3396448388" sldId="266"/>
            <ac:spMk id="12" creationId="{54F1FFB6-BF07-33F5-ABB5-9850FC4DE3B3}"/>
          </ac:spMkLst>
        </pc:spChg>
        <pc:spChg chg="add mod">
          <ac:chgData name="Jihane BENAHRA" userId="6020c2a1-5cff-4cb8-87c0-58d0082ec87e" providerId="ADAL" clId="{0ED2E332-80FB-4B63-9732-AA57330A60B8}" dt="2022-08-12T14:06:48.882" v="1883" actId="1076"/>
          <ac:spMkLst>
            <pc:docMk/>
            <pc:sldMk cId="3396448388" sldId="266"/>
            <ac:spMk id="13" creationId="{663D3AC0-A5F4-BA34-F72D-3E6BAB55689E}"/>
          </ac:spMkLst>
        </pc:spChg>
        <pc:spChg chg="add mod">
          <ac:chgData name="Jihane BENAHRA" userId="6020c2a1-5cff-4cb8-87c0-58d0082ec87e" providerId="ADAL" clId="{0ED2E332-80FB-4B63-9732-AA57330A60B8}" dt="2022-08-23T15:17:34.773" v="6086" actId="123"/>
          <ac:spMkLst>
            <pc:docMk/>
            <pc:sldMk cId="3396448388" sldId="266"/>
            <ac:spMk id="14" creationId="{622054A4-D60D-7D13-F234-D1104A12A169}"/>
          </ac:spMkLst>
        </pc:spChg>
        <pc:spChg chg="add mod">
          <ac:chgData name="Jihane BENAHRA" userId="6020c2a1-5cff-4cb8-87c0-58d0082ec87e" providerId="ADAL" clId="{0ED2E332-80FB-4B63-9732-AA57330A60B8}" dt="2022-08-23T14:55:52.697" v="5953" actId="1076"/>
          <ac:spMkLst>
            <pc:docMk/>
            <pc:sldMk cId="3396448388" sldId="266"/>
            <ac:spMk id="15" creationId="{61048895-4F6C-AD73-235D-19973BD6FDCE}"/>
          </ac:spMkLst>
        </pc:spChg>
        <pc:spChg chg="add mod">
          <ac:chgData name="Jihane BENAHRA" userId="6020c2a1-5cff-4cb8-87c0-58d0082ec87e" providerId="ADAL" clId="{0ED2E332-80FB-4B63-9732-AA57330A60B8}" dt="2022-08-23T15:17:41.236" v="6087" actId="123"/>
          <ac:spMkLst>
            <pc:docMk/>
            <pc:sldMk cId="3396448388" sldId="266"/>
            <ac:spMk id="16" creationId="{456136D0-64E7-1168-39B8-C4A62749818D}"/>
          </ac:spMkLst>
        </pc:spChg>
        <pc:spChg chg="add mod">
          <ac:chgData name="Jihane BENAHRA" userId="6020c2a1-5cff-4cb8-87c0-58d0082ec87e" providerId="ADAL" clId="{0ED2E332-80FB-4B63-9732-AA57330A60B8}" dt="2022-08-12T15:34:09.498" v="2643" actId="1076"/>
          <ac:spMkLst>
            <pc:docMk/>
            <pc:sldMk cId="3396448388" sldId="266"/>
            <ac:spMk id="17" creationId="{A9D4D66B-26DB-580D-BADC-85B3B2DEFC89}"/>
          </ac:spMkLst>
        </pc:spChg>
        <pc:picChg chg="add mod modCrop">
          <ac:chgData name="Jihane BENAHRA" userId="6020c2a1-5cff-4cb8-87c0-58d0082ec87e" providerId="ADAL" clId="{0ED2E332-80FB-4B63-9732-AA57330A60B8}" dt="2022-08-12T13:56:15.322" v="1774" actId="29295"/>
          <ac:picMkLst>
            <pc:docMk/>
            <pc:sldMk cId="3396448388" sldId="266"/>
            <ac:picMk id="5" creationId="{4FA63572-065A-BD8C-6746-CD8FDBAFAC47}"/>
          </ac:picMkLst>
        </pc:picChg>
        <pc:picChg chg="add mod">
          <ac:chgData name="Jihane BENAHRA" userId="6020c2a1-5cff-4cb8-87c0-58d0082ec87e" providerId="ADAL" clId="{0ED2E332-80FB-4B63-9732-AA57330A60B8}" dt="2022-08-12T13:58:19.715" v="1780" actId="14100"/>
          <ac:picMkLst>
            <pc:docMk/>
            <pc:sldMk cId="3396448388" sldId="266"/>
            <ac:picMk id="7" creationId="{77969CB1-B9C4-125A-0BFB-540BF503143D}"/>
          </ac:picMkLst>
        </pc:picChg>
      </pc:sldChg>
      <pc:sldChg chg="addSp delSp modSp add mod">
        <pc:chgData name="Jihane BENAHRA" userId="6020c2a1-5cff-4cb8-87c0-58d0082ec87e" providerId="ADAL" clId="{0ED2E332-80FB-4B63-9732-AA57330A60B8}" dt="2022-08-23T15:17:09.388" v="6083" actId="115"/>
        <pc:sldMkLst>
          <pc:docMk/>
          <pc:sldMk cId="367877845" sldId="267"/>
        </pc:sldMkLst>
        <pc:spChg chg="add del mod">
          <ac:chgData name="Jihane BENAHRA" userId="6020c2a1-5cff-4cb8-87c0-58d0082ec87e" providerId="ADAL" clId="{0ED2E332-80FB-4B63-9732-AA57330A60B8}" dt="2022-08-12T13:14:23.944" v="1643" actId="478"/>
          <ac:spMkLst>
            <pc:docMk/>
            <pc:sldMk cId="367877845" sldId="267"/>
            <ac:spMk id="2" creationId="{875F6FA9-F6CE-24D3-91C2-2E35C678AF09}"/>
          </ac:spMkLst>
        </pc:spChg>
        <pc:spChg chg="add del mod">
          <ac:chgData name="Jihane BENAHRA" userId="6020c2a1-5cff-4cb8-87c0-58d0082ec87e" providerId="ADAL" clId="{0ED2E332-80FB-4B63-9732-AA57330A60B8}" dt="2022-08-12T13:14:45.744" v="1646" actId="478"/>
          <ac:spMkLst>
            <pc:docMk/>
            <pc:sldMk cId="367877845" sldId="267"/>
            <ac:spMk id="3" creationId="{43E991D1-7AD2-3415-44BB-ABC2CD788964}"/>
          </ac:spMkLst>
        </pc:spChg>
        <pc:spChg chg="mod">
          <ac:chgData name="Jihane BENAHRA" userId="6020c2a1-5cff-4cb8-87c0-58d0082ec87e" providerId="ADAL" clId="{0ED2E332-80FB-4B63-9732-AA57330A60B8}" dt="2022-08-23T15:17:09.388" v="6083" actId="115"/>
          <ac:spMkLst>
            <pc:docMk/>
            <pc:sldMk cId="367877845" sldId="267"/>
            <ac:spMk id="5" creationId="{5C71A211-BD69-A395-8336-0E8934E3621E}"/>
          </ac:spMkLst>
        </pc:spChg>
        <pc:spChg chg="del">
          <ac:chgData name="Jihane BENAHRA" userId="6020c2a1-5cff-4cb8-87c0-58d0082ec87e" providerId="ADAL" clId="{0ED2E332-80FB-4B63-9732-AA57330A60B8}" dt="2022-08-12T13:13:40.653" v="1640" actId="478"/>
          <ac:spMkLst>
            <pc:docMk/>
            <pc:sldMk cId="367877845" sldId="267"/>
            <ac:spMk id="7" creationId="{A598822F-2960-990F-C781-3011BB56C626}"/>
          </ac:spMkLst>
        </pc:spChg>
        <pc:spChg chg="del">
          <ac:chgData name="Jihane BENAHRA" userId="6020c2a1-5cff-4cb8-87c0-58d0082ec87e" providerId="ADAL" clId="{0ED2E332-80FB-4B63-9732-AA57330A60B8}" dt="2022-08-12T13:13:32.119" v="1633" actId="478"/>
          <ac:spMkLst>
            <pc:docMk/>
            <pc:sldMk cId="367877845" sldId="267"/>
            <ac:spMk id="8" creationId="{BC362DA8-DE10-0C4B-AB25-F70059E450A4}"/>
          </ac:spMkLst>
        </pc:spChg>
        <pc:spChg chg="del">
          <ac:chgData name="Jihane BENAHRA" userId="6020c2a1-5cff-4cb8-87c0-58d0082ec87e" providerId="ADAL" clId="{0ED2E332-80FB-4B63-9732-AA57330A60B8}" dt="2022-08-12T13:13:39.668" v="1639" actId="478"/>
          <ac:spMkLst>
            <pc:docMk/>
            <pc:sldMk cId="367877845" sldId="267"/>
            <ac:spMk id="9" creationId="{5483C795-0C57-BEE8-0B5B-7C53DF6428F6}"/>
          </ac:spMkLst>
        </pc:spChg>
        <pc:spChg chg="del">
          <ac:chgData name="Jihane BENAHRA" userId="6020c2a1-5cff-4cb8-87c0-58d0082ec87e" providerId="ADAL" clId="{0ED2E332-80FB-4B63-9732-AA57330A60B8}" dt="2022-08-12T13:13:33.577" v="1634" actId="478"/>
          <ac:spMkLst>
            <pc:docMk/>
            <pc:sldMk cId="367877845" sldId="267"/>
            <ac:spMk id="10" creationId="{667931FE-35CB-E6A7-620B-BC3633E1E7C5}"/>
          </ac:spMkLst>
        </pc:spChg>
        <pc:spChg chg="del">
          <ac:chgData name="Jihane BENAHRA" userId="6020c2a1-5cff-4cb8-87c0-58d0082ec87e" providerId="ADAL" clId="{0ED2E332-80FB-4B63-9732-AA57330A60B8}" dt="2022-08-12T13:13:34.535" v="1635" actId="478"/>
          <ac:spMkLst>
            <pc:docMk/>
            <pc:sldMk cId="367877845" sldId="267"/>
            <ac:spMk id="11" creationId="{8EAD77CB-C5CC-7A75-BBC0-0E2F2111434C}"/>
          </ac:spMkLst>
        </pc:spChg>
        <pc:spChg chg="del">
          <ac:chgData name="Jihane BENAHRA" userId="6020c2a1-5cff-4cb8-87c0-58d0082ec87e" providerId="ADAL" clId="{0ED2E332-80FB-4B63-9732-AA57330A60B8}" dt="2022-08-12T13:13:38.957" v="1638" actId="478"/>
          <ac:spMkLst>
            <pc:docMk/>
            <pc:sldMk cId="367877845" sldId="267"/>
            <ac:spMk id="12" creationId="{FAFB1728-4747-0D1B-04AD-6EE2962E8B78}"/>
          </ac:spMkLst>
        </pc:spChg>
        <pc:spChg chg="del">
          <ac:chgData name="Jihane BENAHRA" userId="6020c2a1-5cff-4cb8-87c0-58d0082ec87e" providerId="ADAL" clId="{0ED2E332-80FB-4B63-9732-AA57330A60B8}" dt="2022-08-12T13:13:37.993" v="1637" actId="478"/>
          <ac:spMkLst>
            <pc:docMk/>
            <pc:sldMk cId="367877845" sldId="267"/>
            <ac:spMk id="13" creationId="{0763392E-8842-4AE7-B461-435DB2A3D581}"/>
          </ac:spMkLst>
        </pc:spChg>
        <pc:spChg chg="del">
          <ac:chgData name="Jihane BENAHRA" userId="6020c2a1-5cff-4cb8-87c0-58d0082ec87e" providerId="ADAL" clId="{0ED2E332-80FB-4B63-9732-AA57330A60B8}" dt="2022-08-12T13:13:37.030" v="1636" actId="478"/>
          <ac:spMkLst>
            <pc:docMk/>
            <pc:sldMk cId="367877845" sldId="267"/>
            <ac:spMk id="14" creationId="{E18A5CCB-796B-DBFE-A13A-D1D7CFEB6D35}"/>
          </ac:spMkLst>
        </pc:spChg>
        <pc:spChg chg="add mod">
          <ac:chgData name="Jihane BENAHRA" userId="6020c2a1-5cff-4cb8-87c0-58d0082ec87e" providerId="ADAL" clId="{0ED2E332-80FB-4B63-9732-AA57330A60B8}" dt="2022-08-12T13:21:44.902" v="1690" actId="14100"/>
          <ac:spMkLst>
            <pc:docMk/>
            <pc:sldMk cId="367877845" sldId="267"/>
            <ac:spMk id="16" creationId="{C00FA7B2-8293-098B-8C09-1B5B3E94A6AF}"/>
          </ac:spMkLst>
        </pc:spChg>
        <pc:spChg chg="add mod">
          <ac:chgData name="Jihane BENAHRA" userId="6020c2a1-5cff-4cb8-87c0-58d0082ec87e" providerId="ADAL" clId="{0ED2E332-80FB-4B63-9732-AA57330A60B8}" dt="2022-08-23T15:17:04.830" v="6082" actId="114"/>
          <ac:spMkLst>
            <pc:docMk/>
            <pc:sldMk cId="367877845" sldId="267"/>
            <ac:spMk id="17" creationId="{8053FA92-889C-5EBD-F297-0D91FDE4178F}"/>
          </ac:spMkLst>
        </pc:spChg>
      </pc:sldChg>
      <pc:sldChg chg="modSp add mod">
        <pc:chgData name="Jihane BENAHRA" userId="6020c2a1-5cff-4cb8-87c0-58d0082ec87e" providerId="ADAL" clId="{0ED2E332-80FB-4B63-9732-AA57330A60B8}" dt="2022-08-23T15:16:59.840" v="6081" actId="114"/>
        <pc:sldMkLst>
          <pc:docMk/>
          <pc:sldMk cId="3257741422" sldId="268"/>
        </pc:sldMkLst>
        <pc:spChg chg="mod">
          <ac:chgData name="Jihane BENAHRA" userId="6020c2a1-5cff-4cb8-87c0-58d0082ec87e" providerId="ADAL" clId="{0ED2E332-80FB-4B63-9732-AA57330A60B8}" dt="2022-08-23T15:16:55.542" v="6080" actId="115"/>
          <ac:spMkLst>
            <pc:docMk/>
            <pc:sldMk cId="3257741422" sldId="268"/>
            <ac:spMk id="5" creationId="{5C71A211-BD69-A395-8336-0E8934E3621E}"/>
          </ac:spMkLst>
        </pc:spChg>
        <pc:spChg chg="mod">
          <ac:chgData name="Jihane BENAHRA" userId="6020c2a1-5cff-4cb8-87c0-58d0082ec87e" providerId="ADAL" clId="{0ED2E332-80FB-4B63-9732-AA57330A60B8}" dt="2022-08-12T13:30:11.202" v="1758" actId="20577"/>
          <ac:spMkLst>
            <pc:docMk/>
            <pc:sldMk cId="3257741422" sldId="268"/>
            <ac:spMk id="16" creationId="{C00FA7B2-8293-098B-8C09-1B5B3E94A6AF}"/>
          </ac:spMkLst>
        </pc:spChg>
        <pc:spChg chg="mod">
          <ac:chgData name="Jihane BENAHRA" userId="6020c2a1-5cff-4cb8-87c0-58d0082ec87e" providerId="ADAL" clId="{0ED2E332-80FB-4B63-9732-AA57330A60B8}" dt="2022-08-23T15:16:59.840" v="6081" actId="114"/>
          <ac:spMkLst>
            <pc:docMk/>
            <pc:sldMk cId="3257741422" sldId="268"/>
            <ac:spMk id="17" creationId="{8053FA92-889C-5EBD-F297-0D91FDE4178F}"/>
          </ac:spMkLst>
        </pc:spChg>
      </pc:sldChg>
      <pc:sldChg chg="addSp delSp modSp add mod ord">
        <pc:chgData name="Jihane BENAHRA" userId="6020c2a1-5cff-4cb8-87c0-58d0082ec87e" providerId="ADAL" clId="{0ED2E332-80FB-4B63-9732-AA57330A60B8}" dt="2022-08-23T14:59:30.371" v="5964" actId="1076"/>
        <pc:sldMkLst>
          <pc:docMk/>
          <pc:sldMk cId="1814926578" sldId="269"/>
        </pc:sldMkLst>
        <pc:spChg chg="del mod">
          <ac:chgData name="Jihane BENAHRA" userId="6020c2a1-5cff-4cb8-87c0-58d0082ec87e" providerId="ADAL" clId="{0ED2E332-80FB-4B63-9732-AA57330A60B8}" dt="2022-08-12T14:12:40.028" v="1916" actId="478"/>
          <ac:spMkLst>
            <pc:docMk/>
            <pc:sldMk cId="1814926578" sldId="269"/>
            <ac:spMk id="4" creationId="{BEF19A2C-7CCA-4C1E-F42B-5E441D4CAF35}"/>
          </ac:spMkLst>
        </pc:spChg>
        <pc:spChg chg="mod">
          <ac:chgData name="Jihane BENAHRA" userId="6020c2a1-5cff-4cb8-87c0-58d0082ec87e" providerId="ADAL" clId="{0ED2E332-80FB-4B63-9732-AA57330A60B8}" dt="2022-08-12T15:32:57.380" v="2589" actId="20577"/>
          <ac:spMkLst>
            <pc:docMk/>
            <pc:sldMk cId="1814926578" sldId="269"/>
            <ac:spMk id="6" creationId="{3550D18B-AE37-B1AB-3912-869E55524CC5}"/>
          </ac:spMkLst>
        </pc:spChg>
        <pc:graphicFrameChg chg="add del mod modGraphic">
          <ac:chgData name="Jihane BENAHRA" userId="6020c2a1-5cff-4cb8-87c0-58d0082ec87e" providerId="ADAL" clId="{0ED2E332-80FB-4B63-9732-AA57330A60B8}" dt="2022-08-12T14:24:34.228" v="2000" actId="478"/>
          <ac:graphicFrameMkLst>
            <pc:docMk/>
            <pc:sldMk cId="1814926578" sldId="269"/>
            <ac:graphicFrameMk id="10" creationId="{CA8699C1-F79D-277A-1659-7DB788EEFAC6}"/>
          </ac:graphicFrameMkLst>
        </pc:graphicFrameChg>
        <pc:graphicFrameChg chg="del">
          <ac:chgData name="Jihane BENAHRA" userId="6020c2a1-5cff-4cb8-87c0-58d0082ec87e" providerId="ADAL" clId="{0ED2E332-80FB-4B63-9732-AA57330A60B8}" dt="2022-08-12T14:09:30.405" v="1889" actId="478"/>
          <ac:graphicFrameMkLst>
            <pc:docMk/>
            <pc:sldMk cId="1814926578" sldId="269"/>
            <ac:graphicFrameMk id="13" creationId="{1AA503D5-40DD-8DED-7CB5-FADB610A6ABC}"/>
          </ac:graphicFrameMkLst>
        </pc:graphicFrameChg>
        <pc:graphicFrameChg chg="add del modGraphic">
          <ac:chgData name="Jihane BENAHRA" userId="6020c2a1-5cff-4cb8-87c0-58d0082ec87e" providerId="ADAL" clId="{0ED2E332-80FB-4B63-9732-AA57330A60B8}" dt="2022-08-12T14:29:54.201" v="2002" actId="478"/>
          <ac:graphicFrameMkLst>
            <pc:docMk/>
            <pc:sldMk cId="1814926578" sldId="269"/>
            <ac:graphicFrameMk id="18" creationId="{924F62D6-E79A-80FE-71CB-68E506A395F2}"/>
          </ac:graphicFrameMkLst>
        </pc:graphicFrameChg>
        <pc:graphicFrameChg chg="add del mod modGraphic">
          <ac:chgData name="Jihane BENAHRA" userId="6020c2a1-5cff-4cb8-87c0-58d0082ec87e" providerId="ADAL" clId="{0ED2E332-80FB-4B63-9732-AA57330A60B8}" dt="2022-08-12T15:19:23.067" v="2356" actId="478"/>
          <ac:graphicFrameMkLst>
            <pc:docMk/>
            <pc:sldMk cId="1814926578" sldId="269"/>
            <ac:graphicFrameMk id="19" creationId="{6A5E19AA-5C2B-C75F-47A3-974DFFA84652}"/>
          </ac:graphicFrameMkLst>
        </pc:graphicFrameChg>
        <pc:graphicFrameChg chg="add mod">
          <ac:chgData name="Jihane BENAHRA" userId="6020c2a1-5cff-4cb8-87c0-58d0082ec87e" providerId="ADAL" clId="{0ED2E332-80FB-4B63-9732-AA57330A60B8}" dt="2022-08-23T14:59:30.371" v="5964" actId="1076"/>
          <ac:graphicFrameMkLst>
            <pc:docMk/>
            <pc:sldMk cId="1814926578" sldId="269"/>
            <ac:graphicFrameMk id="20" creationId="{03C1D11C-76CD-338C-9B8B-6467793C918B}"/>
          </ac:graphicFrameMkLst>
        </pc:graphicFrameChg>
        <pc:picChg chg="del">
          <ac:chgData name="Jihane BENAHRA" userId="6020c2a1-5cff-4cb8-87c0-58d0082ec87e" providerId="ADAL" clId="{0ED2E332-80FB-4B63-9732-AA57330A60B8}" dt="2022-08-12T14:09:34.052" v="1891" actId="478"/>
          <ac:picMkLst>
            <pc:docMk/>
            <pc:sldMk cId="1814926578" sldId="269"/>
            <ac:picMk id="2" creationId="{958617ED-C00F-5D5B-D3A1-4EFF6EBC766B}"/>
          </ac:picMkLst>
        </pc:picChg>
        <pc:picChg chg="add del mod">
          <ac:chgData name="Jihane BENAHRA" userId="6020c2a1-5cff-4cb8-87c0-58d0082ec87e" providerId="ADAL" clId="{0ED2E332-80FB-4B63-9732-AA57330A60B8}" dt="2022-08-12T15:29:00.523" v="2534" actId="478"/>
          <ac:picMkLst>
            <pc:docMk/>
            <pc:sldMk cId="1814926578" sldId="269"/>
            <ac:picMk id="3" creationId="{AAE2C141-5A68-F212-168F-25A33B7D0927}"/>
          </ac:picMkLst>
        </pc:picChg>
        <pc:picChg chg="add del mod">
          <ac:chgData name="Jihane BENAHRA" userId="6020c2a1-5cff-4cb8-87c0-58d0082ec87e" providerId="ADAL" clId="{0ED2E332-80FB-4B63-9732-AA57330A60B8}" dt="2022-08-12T15:13:25.296" v="2346" actId="478"/>
          <ac:picMkLst>
            <pc:docMk/>
            <pc:sldMk cId="1814926578" sldId="269"/>
            <ac:picMk id="5" creationId="{3BC1E915-7D3B-D1A4-A013-4D92C096E9D0}"/>
          </ac:picMkLst>
        </pc:picChg>
        <pc:picChg chg="add del mod">
          <ac:chgData name="Jihane BENAHRA" userId="6020c2a1-5cff-4cb8-87c0-58d0082ec87e" providerId="ADAL" clId="{0ED2E332-80FB-4B63-9732-AA57330A60B8}" dt="2022-08-12T15:13:28.272" v="2349" actId="478"/>
          <ac:picMkLst>
            <pc:docMk/>
            <pc:sldMk cId="1814926578" sldId="269"/>
            <ac:picMk id="7" creationId="{FD0BF070-C8A3-6A09-0F91-28C32AC2FDF5}"/>
          </ac:picMkLst>
        </pc:picChg>
        <pc:picChg chg="add del mod">
          <ac:chgData name="Jihane BENAHRA" userId="6020c2a1-5cff-4cb8-87c0-58d0082ec87e" providerId="ADAL" clId="{0ED2E332-80FB-4B63-9732-AA57330A60B8}" dt="2022-08-12T15:13:26.729" v="2347" actId="478"/>
          <ac:picMkLst>
            <pc:docMk/>
            <pc:sldMk cId="1814926578" sldId="269"/>
            <ac:picMk id="8" creationId="{2A15C0E2-DA83-5437-6064-B820F5E42C55}"/>
          </ac:picMkLst>
        </pc:picChg>
        <pc:picChg chg="add del mod">
          <ac:chgData name="Jihane BENAHRA" userId="6020c2a1-5cff-4cb8-87c0-58d0082ec87e" providerId="ADAL" clId="{0ED2E332-80FB-4B63-9732-AA57330A60B8}" dt="2022-08-12T15:13:24.797" v="2345" actId="478"/>
          <ac:picMkLst>
            <pc:docMk/>
            <pc:sldMk cId="1814926578" sldId="269"/>
            <ac:picMk id="9" creationId="{C2072BCA-276F-6EFC-40EE-78EC06E07060}"/>
          </ac:picMkLst>
        </pc:picChg>
        <pc:picChg chg="add del mod">
          <ac:chgData name="Jihane BENAHRA" userId="6020c2a1-5cff-4cb8-87c0-58d0082ec87e" providerId="ADAL" clId="{0ED2E332-80FB-4B63-9732-AA57330A60B8}" dt="2022-08-12T15:13:27.360" v="2348" actId="478"/>
          <ac:picMkLst>
            <pc:docMk/>
            <pc:sldMk cId="1814926578" sldId="269"/>
            <ac:picMk id="11" creationId="{CD8EB1B2-EEE1-237D-50F9-93DE051C21C6}"/>
          </ac:picMkLst>
        </pc:picChg>
        <pc:picChg chg="del">
          <ac:chgData name="Jihane BENAHRA" userId="6020c2a1-5cff-4cb8-87c0-58d0082ec87e" providerId="ADAL" clId="{0ED2E332-80FB-4B63-9732-AA57330A60B8}" dt="2022-08-12T14:09:33.371" v="1890" actId="478"/>
          <ac:picMkLst>
            <pc:docMk/>
            <pc:sldMk cId="1814926578" sldId="269"/>
            <ac:picMk id="15" creationId="{47A2417C-D60A-9C06-8ED2-A5CC55555644}"/>
          </ac:picMkLst>
        </pc:picChg>
        <pc:picChg chg="del">
          <ac:chgData name="Jihane BENAHRA" userId="6020c2a1-5cff-4cb8-87c0-58d0082ec87e" providerId="ADAL" clId="{0ED2E332-80FB-4B63-9732-AA57330A60B8}" dt="2022-08-12T14:09:34.771" v="1892" actId="478"/>
          <ac:picMkLst>
            <pc:docMk/>
            <pc:sldMk cId="1814926578" sldId="269"/>
            <ac:picMk id="16" creationId="{FA1F88EC-24D2-C3B8-0D93-7DE4DBB21D14}"/>
          </ac:picMkLst>
        </pc:picChg>
        <pc:picChg chg="mod">
          <ac:chgData name="Jihane BENAHRA" userId="6020c2a1-5cff-4cb8-87c0-58d0082ec87e" providerId="ADAL" clId="{0ED2E332-80FB-4B63-9732-AA57330A60B8}" dt="2022-08-12T15:13:33.561" v="2353" actId="1035"/>
          <ac:picMkLst>
            <pc:docMk/>
            <pc:sldMk cId="1814926578" sldId="269"/>
            <ac:picMk id="17" creationId="{D8AB8901-F384-222B-0FBA-00FFA07C1C20}"/>
          </ac:picMkLst>
        </pc:picChg>
        <pc:picChg chg="add mod">
          <ac:chgData name="Jihane BENAHRA" userId="6020c2a1-5cff-4cb8-87c0-58d0082ec87e" providerId="ADAL" clId="{0ED2E332-80FB-4B63-9732-AA57330A60B8}" dt="2022-08-12T15:29:13.172" v="2542" actId="1038"/>
          <ac:picMkLst>
            <pc:docMk/>
            <pc:sldMk cId="1814926578" sldId="269"/>
            <ac:picMk id="21" creationId="{781B463E-F6C6-61E9-C400-31C09FD33F53}"/>
          </ac:picMkLst>
        </pc:picChg>
      </pc:sldChg>
      <pc:sldChg chg="addSp delSp modSp new mod">
        <pc:chgData name="Jihane BENAHRA" userId="6020c2a1-5cff-4cb8-87c0-58d0082ec87e" providerId="ADAL" clId="{0ED2E332-80FB-4B63-9732-AA57330A60B8}" dt="2022-08-23T15:00:23.913" v="5966" actId="1076"/>
        <pc:sldMkLst>
          <pc:docMk/>
          <pc:sldMk cId="3985413326" sldId="270"/>
        </pc:sldMkLst>
        <pc:spChg chg="del">
          <ac:chgData name="Jihane BENAHRA" userId="6020c2a1-5cff-4cb8-87c0-58d0082ec87e" providerId="ADAL" clId="{0ED2E332-80FB-4B63-9732-AA57330A60B8}" dt="2022-08-12T15:10:39.604" v="2329" actId="478"/>
          <ac:spMkLst>
            <pc:docMk/>
            <pc:sldMk cId="3985413326" sldId="270"/>
            <ac:spMk id="2" creationId="{1B15597E-83A6-0BBB-82C2-C3A60243FC46}"/>
          </ac:spMkLst>
        </pc:spChg>
        <pc:spChg chg="del">
          <ac:chgData name="Jihane BENAHRA" userId="6020c2a1-5cff-4cb8-87c0-58d0082ec87e" providerId="ADAL" clId="{0ED2E332-80FB-4B63-9732-AA57330A60B8}" dt="2022-08-12T15:10:42.372" v="2330" actId="478"/>
          <ac:spMkLst>
            <pc:docMk/>
            <pc:sldMk cId="3985413326" sldId="270"/>
            <ac:spMk id="3" creationId="{E8CF43E2-82B9-F9B3-D641-4C070C6C4E02}"/>
          </ac:spMkLst>
        </pc:spChg>
        <pc:spChg chg="add del mod">
          <ac:chgData name="Jihane BENAHRA" userId="6020c2a1-5cff-4cb8-87c0-58d0082ec87e" providerId="ADAL" clId="{0ED2E332-80FB-4B63-9732-AA57330A60B8}" dt="2022-08-12T15:30:10.829" v="2555"/>
          <ac:spMkLst>
            <pc:docMk/>
            <pc:sldMk cId="3985413326" sldId="270"/>
            <ac:spMk id="5" creationId="{719AD17B-031B-2127-4230-0F0C8B4913D8}"/>
          </ac:spMkLst>
        </pc:spChg>
        <pc:spChg chg="add mod">
          <ac:chgData name="Jihane BENAHRA" userId="6020c2a1-5cff-4cb8-87c0-58d0082ec87e" providerId="ADAL" clId="{0ED2E332-80FB-4B63-9732-AA57330A60B8}" dt="2022-08-23T15:00:23.913" v="5966" actId="1076"/>
          <ac:spMkLst>
            <pc:docMk/>
            <pc:sldMk cId="3985413326" sldId="270"/>
            <ac:spMk id="6" creationId="{D480C01D-1DFF-624E-4B43-E62954C89340}"/>
          </ac:spMkLst>
        </pc:spChg>
        <pc:spChg chg="add mod">
          <ac:chgData name="Jihane BENAHRA" userId="6020c2a1-5cff-4cb8-87c0-58d0082ec87e" providerId="ADAL" clId="{0ED2E332-80FB-4B63-9732-AA57330A60B8}" dt="2022-08-12T15:30:57.968" v="2563"/>
          <ac:spMkLst>
            <pc:docMk/>
            <pc:sldMk cId="3985413326" sldId="270"/>
            <ac:spMk id="8" creationId="{75297154-10D7-0BE2-8ACC-BC8547D59431}"/>
          </ac:spMkLst>
        </pc:spChg>
        <pc:spChg chg="add mod">
          <ac:chgData name="Jihane BENAHRA" userId="6020c2a1-5cff-4cb8-87c0-58d0082ec87e" providerId="ADAL" clId="{0ED2E332-80FB-4B63-9732-AA57330A60B8}" dt="2022-08-12T15:30:57.968" v="2563"/>
          <ac:spMkLst>
            <pc:docMk/>
            <pc:sldMk cId="3985413326" sldId="270"/>
            <ac:spMk id="9" creationId="{B8B8F260-22D6-DF7A-4006-3919E518D74D}"/>
          </ac:spMkLst>
        </pc:spChg>
        <pc:grpChg chg="add mod">
          <ac:chgData name="Jihane BENAHRA" userId="6020c2a1-5cff-4cb8-87c0-58d0082ec87e" providerId="ADAL" clId="{0ED2E332-80FB-4B63-9732-AA57330A60B8}" dt="2022-08-12T15:30:57.968" v="2563"/>
          <ac:grpSpMkLst>
            <pc:docMk/>
            <pc:sldMk cId="3985413326" sldId="270"/>
            <ac:grpSpMk id="7" creationId="{0939430E-85EB-8B81-B44D-087C5C472988}"/>
          </ac:grpSpMkLst>
        </pc:grpChg>
        <pc:graphicFrameChg chg="add mod">
          <ac:chgData name="Jihane BENAHRA" userId="6020c2a1-5cff-4cb8-87c0-58d0082ec87e" providerId="ADAL" clId="{0ED2E332-80FB-4B63-9732-AA57330A60B8}" dt="2022-08-22T10:20:42.226" v="3512" actId="692"/>
          <ac:graphicFrameMkLst>
            <pc:docMk/>
            <pc:sldMk cId="3985413326" sldId="270"/>
            <ac:graphicFrameMk id="10" creationId="{1DD9BBDB-BEC6-8173-0E02-00F31200EECB}"/>
          </ac:graphicFrameMkLst>
        </pc:graphicFrameChg>
        <pc:picChg chg="add mod">
          <ac:chgData name="Jihane BENAHRA" userId="6020c2a1-5cff-4cb8-87c0-58d0082ec87e" providerId="ADAL" clId="{0ED2E332-80FB-4B63-9732-AA57330A60B8}" dt="2022-08-12T15:10:46.201" v="2332" actId="1076"/>
          <ac:picMkLst>
            <pc:docMk/>
            <pc:sldMk cId="3985413326" sldId="270"/>
            <ac:picMk id="4" creationId="{1B8F18DD-4327-7305-CCD5-9FD4FB233296}"/>
          </ac:picMkLst>
        </pc:picChg>
        <pc:picChg chg="add mod">
          <ac:chgData name="Jihane BENAHRA" userId="6020c2a1-5cff-4cb8-87c0-58d0082ec87e" providerId="ADAL" clId="{0ED2E332-80FB-4B63-9732-AA57330A60B8}" dt="2022-08-12T15:32:16.106" v="2584"/>
          <ac:picMkLst>
            <pc:docMk/>
            <pc:sldMk cId="3985413326" sldId="270"/>
            <ac:picMk id="11" creationId="{E5D196C6-F303-8828-07F8-7364C2D56422}"/>
          </ac:picMkLst>
        </pc:picChg>
      </pc:sldChg>
      <pc:sldChg chg="addSp delSp modSp add mod">
        <pc:chgData name="Jihane BENAHRA" userId="6020c2a1-5cff-4cb8-87c0-58d0082ec87e" providerId="ADAL" clId="{0ED2E332-80FB-4B63-9732-AA57330A60B8}" dt="2022-08-23T14:59:46.065" v="5965" actId="1076"/>
        <pc:sldMkLst>
          <pc:docMk/>
          <pc:sldMk cId="47854052" sldId="271"/>
        </pc:sldMkLst>
        <pc:spChg chg="mod">
          <ac:chgData name="Jihane BENAHRA" userId="6020c2a1-5cff-4cb8-87c0-58d0082ec87e" providerId="ADAL" clId="{0ED2E332-80FB-4B63-9732-AA57330A60B8}" dt="2022-08-23T14:59:46.065" v="5965" actId="1076"/>
          <ac:spMkLst>
            <pc:docMk/>
            <pc:sldMk cId="47854052" sldId="271"/>
            <ac:spMk id="5" creationId="{5DEC0D33-51DC-1870-7484-1937DB9D0E04}"/>
          </ac:spMkLst>
        </pc:spChg>
        <pc:graphicFrameChg chg="add del mod modGraphic">
          <ac:chgData name="Jihane BENAHRA" userId="6020c2a1-5cff-4cb8-87c0-58d0082ec87e" providerId="ADAL" clId="{0ED2E332-80FB-4B63-9732-AA57330A60B8}" dt="2022-08-12T15:32:07.428" v="2583" actId="20577"/>
          <ac:graphicFrameMkLst>
            <pc:docMk/>
            <pc:sldMk cId="47854052" sldId="271"/>
            <ac:graphicFrameMk id="9" creationId="{2A9EA360-8FA5-91A6-4180-7FE088E2998A}"/>
          </ac:graphicFrameMkLst>
        </pc:graphicFrameChg>
        <pc:picChg chg="add mod">
          <ac:chgData name="Jihane BENAHRA" userId="6020c2a1-5cff-4cb8-87c0-58d0082ec87e" providerId="ADAL" clId="{0ED2E332-80FB-4B63-9732-AA57330A60B8}" dt="2022-08-12T15:29:46.338" v="2553" actId="1076"/>
          <ac:picMkLst>
            <pc:docMk/>
            <pc:sldMk cId="47854052" sldId="271"/>
            <ac:picMk id="2" creationId="{36E15992-38BB-6E3A-CA13-0E0B7EB997C9}"/>
          </ac:picMkLst>
        </pc:picChg>
        <pc:picChg chg="del">
          <ac:chgData name="Jihane BENAHRA" userId="6020c2a1-5cff-4cb8-87c0-58d0082ec87e" providerId="ADAL" clId="{0ED2E332-80FB-4B63-9732-AA57330A60B8}" dt="2022-08-12T15:01:47.792" v="2217" actId="478"/>
          <ac:picMkLst>
            <pc:docMk/>
            <pc:sldMk cId="47854052" sldId="271"/>
            <ac:picMk id="4" creationId="{CE6E4139-3954-917A-23BF-6B5AB88618C0}"/>
          </ac:picMkLst>
        </pc:picChg>
      </pc:sldChg>
      <pc:sldChg chg="addSp delSp modSp new mod">
        <pc:chgData name="Jihane BENAHRA" userId="6020c2a1-5cff-4cb8-87c0-58d0082ec87e" providerId="ADAL" clId="{0ED2E332-80FB-4B63-9732-AA57330A60B8}" dt="2022-08-23T15:01:15.643" v="5974" actId="20577"/>
        <pc:sldMkLst>
          <pc:docMk/>
          <pc:sldMk cId="1433901578" sldId="272"/>
        </pc:sldMkLst>
        <pc:spChg chg="del">
          <ac:chgData name="Jihane BENAHRA" userId="6020c2a1-5cff-4cb8-87c0-58d0082ec87e" providerId="ADAL" clId="{0ED2E332-80FB-4B63-9732-AA57330A60B8}" dt="2022-08-22T10:25:36.984" v="3526" actId="478"/>
          <ac:spMkLst>
            <pc:docMk/>
            <pc:sldMk cId="1433901578" sldId="272"/>
            <ac:spMk id="2" creationId="{0BC3AA53-9390-4536-DEA7-A70716C4BF88}"/>
          </ac:spMkLst>
        </pc:spChg>
        <pc:spChg chg="del">
          <ac:chgData name="Jihane BENAHRA" userId="6020c2a1-5cff-4cb8-87c0-58d0082ec87e" providerId="ADAL" clId="{0ED2E332-80FB-4B63-9732-AA57330A60B8}" dt="2022-08-22T10:25:38.544" v="3527" actId="478"/>
          <ac:spMkLst>
            <pc:docMk/>
            <pc:sldMk cId="1433901578" sldId="272"/>
            <ac:spMk id="3" creationId="{6A48B4B1-7153-8C0F-4A32-0D15B27E5354}"/>
          </ac:spMkLst>
        </pc:spChg>
        <pc:spChg chg="add mod ord">
          <ac:chgData name="Jihane BENAHRA" userId="6020c2a1-5cff-4cb8-87c0-58d0082ec87e" providerId="ADAL" clId="{0ED2E332-80FB-4B63-9732-AA57330A60B8}" dt="2022-08-22T10:27:01.953" v="3532" actId="167"/>
          <ac:spMkLst>
            <pc:docMk/>
            <pc:sldMk cId="1433901578" sldId="272"/>
            <ac:spMk id="5" creationId="{4B660B07-46DF-1A67-0B67-8289477446B6}"/>
          </ac:spMkLst>
        </pc:spChg>
        <pc:spChg chg="add mod">
          <ac:chgData name="Jihane BENAHRA" userId="6020c2a1-5cff-4cb8-87c0-58d0082ec87e" providerId="ADAL" clId="{0ED2E332-80FB-4B63-9732-AA57330A60B8}" dt="2022-08-23T15:00:44.953" v="5968" actId="1076"/>
          <ac:spMkLst>
            <pc:docMk/>
            <pc:sldMk cId="1433901578" sldId="272"/>
            <ac:spMk id="6" creationId="{A71C1EAA-B234-B588-5445-1775DB737DBD}"/>
          </ac:spMkLst>
        </pc:spChg>
        <pc:spChg chg="add mod">
          <ac:chgData name="Jihane BENAHRA" userId="6020c2a1-5cff-4cb8-87c0-58d0082ec87e" providerId="ADAL" clId="{0ED2E332-80FB-4B63-9732-AA57330A60B8}" dt="2022-08-23T15:01:15.643" v="5974" actId="20577"/>
          <ac:spMkLst>
            <pc:docMk/>
            <pc:sldMk cId="1433901578" sldId="272"/>
            <ac:spMk id="8" creationId="{4125D6E9-C938-423C-D730-C44C889F0A49}"/>
          </ac:spMkLst>
        </pc:spChg>
        <pc:picChg chg="add mod">
          <ac:chgData name="Jihane BENAHRA" userId="6020c2a1-5cff-4cb8-87c0-58d0082ec87e" providerId="ADAL" clId="{0ED2E332-80FB-4B63-9732-AA57330A60B8}" dt="2022-08-22T10:27:09.167" v="3535" actId="1076"/>
          <ac:picMkLst>
            <pc:docMk/>
            <pc:sldMk cId="1433901578" sldId="272"/>
            <ac:picMk id="4" creationId="{C2B36BDD-7C5E-D996-F156-1EB2DDF7D388}"/>
          </ac:picMkLst>
        </pc:picChg>
        <pc:picChg chg="add mod">
          <ac:chgData name="Jihane BENAHRA" userId="6020c2a1-5cff-4cb8-87c0-58d0082ec87e" providerId="ADAL" clId="{0ED2E332-80FB-4B63-9732-AA57330A60B8}" dt="2022-08-22T10:28:46.254" v="3546" actId="1076"/>
          <ac:picMkLst>
            <pc:docMk/>
            <pc:sldMk cId="1433901578" sldId="272"/>
            <ac:picMk id="7" creationId="{F179CADE-BFAB-5F07-5EC6-6DA6A996AADA}"/>
          </ac:picMkLst>
        </pc:picChg>
      </pc:sldChg>
      <pc:sldChg chg="add del">
        <pc:chgData name="Jihane BENAHRA" userId="6020c2a1-5cff-4cb8-87c0-58d0082ec87e" providerId="ADAL" clId="{0ED2E332-80FB-4B63-9732-AA57330A60B8}" dt="2022-08-12T15:31:18.511" v="2568"/>
        <pc:sldMkLst>
          <pc:docMk/>
          <pc:sldMk cId="3611059462" sldId="272"/>
        </pc:sldMkLst>
      </pc:sldChg>
      <pc:sldChg chg="add del ord">
        <pc:chgData name="Jihane BENAHRA" userId="6020c2a1-5cff-4cb8-87c0-58d0082ec87e" providerId="ADAL" clId="{0ED2E332-80FB-4B63-9732-AA57330A60B8}" dt="2022-08-12T15:27:23.079" v="2523" actId="2696"/>
        <pc:sldMkLst>
          <pc:docMk/>
          <pc:sldMk cId="3925128914" sldId="272"/>
        </pc:sldMkLst>
      </pc:sldChg>
      <pc:sldChg chg="addSp delSp modSp add mod">
        <pc:chgData name="Jihane BENAHRA" userId="6020c2a1-5cff-4cb8-87c0-58d0082ec87e" providerId="ADAL" clId="{0ED2E332-80FB-4B63-9732-AA57330A60B8}" dt="2022-08-23T15:15:22.922" v="6075" actId="1076"/>
        <pc:sldMkLst>
          <pc:docMk/>
          <pc:sldMk cId="1190400530" sldId="273"/>
        </pc:sldMkLst>
        <pc:spChg chg="mod">
          <ac:chgData name="Jihane BENAHRA" userId="6020c2a1-5cff-4cb8-87c0-58d0082ec87e" providerId="ADAL" clId="{0ED2E332-80FB-4B63-9732-AA57330A60B8}" dt="2022-08-12T15:36:35.558" v="2649" actId="208"/>
          <ac:spMkLst>
            <pc:docMk/>
            <pc:sldMk cId="1190400530" sldId="273"/>
            <ac:spMk id="4" creationId="{BEF19A2C-7CCA-4C1E-F42B-5E441D4CAF35}"/>
          </ac:spMkLst>
        </pc:spChg>
        <pc:spChg chg="mod">
          <ac:chgData name="Jihane BENAHRA" userId="6020c2a1-5cff-4cb8-87c0-58d0082ec87e" providerId="ADAL" clId="{0ED2E332-80FB-4B63-9732-AA57330A60B8}" dt="2022-08-23T15:15:22.922" v="6075" actId="1076"/>
          <ac:spMkLst>
            <pc:docMk/>
            <pc:sldMk cId="1190400530" sldId="273"/>
            <ac:spMk id="6" creationId="{3550D18B-AE37-B1AB-3912-869E55524CC5}"/>
          </ac:spMkLst>
        </pc:spChg>
        <pc:graphicFrameChg chg="add mod modGraphic">
          <ac:chgData name="Jihane BENAHRA" userId="6020c2a1-5cff-4cb8-87c0-58d0082ec87e" providerId="ADAL" clId="{0ED2E332-80FB-4B63-9732-AA57330A60B8}" dt="2022-08-23T15:15:06.277" v="6074" actId="123"/>
          <ac:graphicFrameMkLst>
            <pc:docMk/>
            <pc:sldMk cId="1190400530" sldId="273"/>
            <ac:graphicFrameMk id="3" creationId="{5387BC5F-5265-9FDB-3CE9-3BFC96BD77ED}"/>
          </ac:graphicFrameMkLst>
        </pc:graphicFrameChg>
        <pc:graphicFrameChg chg="del">
          <ac:chgData name="Jihane BENAHRA" userId="6020c2a1-5cff-4cb8-87c0-58d0082ec87e" providerId="ADAL" clId="{0ED2E332-80FB-4B63-9732-AA57330A60B8}" dt="2022-08-12T15:37:00.732" v="2657" actId="478"/>
          <ac:graphicFrameMkLst>
            <pc:docMk/>
            <pc:sldMk cId="1190400530" sldId="273"/>
            <ac:graphicFrameMk id="13" creationId="{1AA503D5-40DD-8DED-7CB5-FADB610A6ABC}"/>
          </ac:graphicFrameMkLst>
        </pc:graphicFrameChg>
        <pc:picChg chg="del">
          <ac:chgData name="Jihane BENAHRA" userId="6020c2a1-5cff-4cb8-87c0-58d0082ec87e" providerId="ADAL" clId="{0ED2E332-80FB-4B63-9732-AA57330A60B8}" dt="2022-08-12T15:37:02.683" v="2660" actId="478"/>
          <ac:picMkLst>
            <pc:docMk/>
            <pc:sldMk cId="1190400530" sldId="273"/>
            <ac:picMk id="2" creationId="{958617ED-C00F-5D5B-D3A1-4EFF6EBC766B}"/>
          </ac:picMkLst>
        </pc:picChg>
        <pc:picChg chg="del">
          <ac:chgData name="Jihane BENAHRA" userId="6020c2a1-5cff-4cb8-87c0-58d0082ec87e" providerId="ADAL" clId="{0ED2E332-80FB-4B63-9732-AA57330A60B8}" dt="2022-08-12T15:37:02.090" v="2659" actId="478"/>
          <ac:picMkLst>
            <pc:docMk/>
            <pc:sldMk cId="1190400530" sldId="273"/>
            <ac:picMk id="15" creationId="{47A2417C-D60A-9C06-8ED2-A5CC55555644}"/>
          </ac:picMkLst>
        </pc:picChg>
        <pc:picChg chg="del">
          <ac:chgData name="Jihane BENAHRA" userId="6020c2a1-5cff-4cb8-87c0-58d0082ec87e" providerId="ADAL" clId="{0ED2E332-80FB-4B63-9732-AA57330A60B8}" dt="2022-08-12T15:37:01.564" v="2658" actId="478"/>
          <ac:picMkLst>
            <pc:docMk/>
            <pc:sldMk cId="1190400530" sldId="273"/>
            <ac:picMk id="16" creationId="{FA1F88EC-24D2-C3B8-0D93-7DE4DBB21D14}"/>
          </ac:picMkLst>
        </pc:picChg>
      </pc:sldChg>
      <pc:sldChg chg="new del">
        <pc:chgData name="Jihane BENAHRA" userId="6020c2a1-5cff-4cb8-87c0-58d0082ec87e" providerId="ADAL" clId="{0ED2E332-80FB-4B63-9732-AA57330A60B8}" dt="2022-08-12T15:36:17.604" v="2646" actId="680"/>
        <pc:sldMkLst>
          <pc:docMk/>
          <pc:sldMk cId="2908878961" sldId="273"/>
        </pc:sldMkLst>
      </pc:sldChg>
      <pc:sldChg chg="addSp delSp modSp add mod">
        <pc:chgData name="Jihane BENAHRA" userId="6020c2a1-5cff-4cb8-87c0-58d0082ec87e" providerId="ADAL" clId="{0ED2E332-80FB-4B63-9732-AA57330A60B8}" dt="2022-08-23T15:15:52.789" v="6076" actId="115"/>
        <pc:sldMkLst>
          <pc:docMk/>
          <pc:sldMk cId="1185876614" sldId="274"/>
        </pc:sldMkLst>
        <pc:spChg chg="add mod">
          <ac:chgData name="Jihane BENAHRA" userId="6020c2a1-5cff-4cb8-87c0-58d0082ec87e" providerId="ADAL" clId="{0ED2E332-80FB-4B63-9732-AA57330A60B8}" dt="2022-08-12T15:59:15.629" v="2907" actId="1076"/>
          <ac:spMkLst>
            <pc:docMk/>
            <pc:sldMk cId="1185876614" sldId="274"/>
            <ac:spMk id="2" creationId="{3736C7F1-61EC-4B0E-730C-2F5CA683AF9B}"/>
          </ac:spMkLst>
        </pc:spChg>
        <pc:spChg chg="mod">
          <ac:chgData name="Jihane BENAHRA" userId="6020c2a1-5cff-4cb8-87c0-58d0082ec87e" providerId="ADAL" clId="{0ED2E332-80FB-4B63-9732-AA57330A60B8}" dt="2022-08-12T15:49:39.620" v="2780" actId="1076"/>
          <ac:spMkLst>
            <pc:docMk/>
            <pc:sldMk cId="1185876614" sldId="274"/>
            <ac:spMk id="4" creationId="{BEF19A2C-7CCA-4C1E-F42B-5E441D4CAF35}"/>
          </ac:spMkLst>
        </pc:spChg>
        <pc:spChg chg="mod">
          <ac:chgData name="Jihane BENAHRA" userId="6020c2a1-5cff-4cb8-87c0-58d0082ec87e" providerId="ADAL" clId="{0ED2E332-80FB-4B63-9732-AA57330A60B8}" dt="2022-08-23T15:15:52.789" v="6076" actId="115"/>
          <ac:spMkLst>
            <pc:docMk/>
            <pc:sldMk cId="1185876614" sldId="274"/>
            <ac:spMk id="6" creationId="{3550D18B-AE37-B1AB-3912-869E55524CC5}"/>
          </ac:spMkLst>
        </pc:spChg>
        <pc:spChg chg="add mod">
          <ac:chgData name="Jihane BENAHRA" userId="6020c2a1-5cff-4cb8-87c0-58d0082ec87e" providerId="ADAL" clId="{0ED2E332-80FB-4B63-9732-AA57330A60B8}" dt="2022-08-12T16:01:00.621" v="2953" actId="207"/>
          <ac:spMkLst>
            <pc:docMk/>
            <pc:sldMk cId="1185876614" sldId="274"/>
            <ac:spMk id="8" creationId="{1385C5E3-44D9-6BB5-6B28-4519E3F553A4}"/>
          </ac:spMkLst>
        </pc:spChg>
        <pc:spChg chg="add mod">
          <ac:chgData name="Jihane BENAHRA" userId="6020c2a1-5cff-4cb8-87c0-58d0082ec87e" providerId="ADAL" clId="{0ED2E332-80FB-4B63-9732-AA57330A60B8}" dt="2022-08-23T14:01:38.837" v="5938" actId="20577"/>
          <ac:spMkLst>
            <pc:docMk/>
            <pc:sldMk cId="1185876614" sldId="274"/>
            <ac:spMk id="9" creationId="{6ED7433C-A248-D0A1-67E2-CB972A143B04}"/>
          </ac:spMkLst>
        </pc:spChg>
        <pc:spChg chg="add mod">
          <ac:chgData name="Jihane BENAHRA" userId="6020c2a1-5cff-4cb8-87c0-58d0082ec87e" providerId="ADAL" clId="{0ED2E332-80FB-4B63-9732-AA57330A60B8}" dt="2022-08-12T16:02:06.085" v="2974" actId="1076"/>
          <ac:spMkLst>
            <pc:docMk/>
            <pc:sldMk cId="1185876614" sldId="274"/>
            <ac:spMk id="10" creationId="{C4F5C7DD-847D-BA99-BE95-B575E3C5C068}"/>
          </ac:spMkLst>
        </pc:spChg>
        <pc:spChg chg="add mod">
          <ac:chgData name="Jihane BENAHRA" userId="6020c2a1-5cff-4cb8-87c0-58d0082ec87e" providerId="ADAL" clId="{0ED2E332-80FB-4B63-9732-AA57330A60B8}" dt="2022-08-23T14:01:45.283" v="5941" actId="20577"/>
          <ac:spMkLst>
            <pc:docMk/>
            <pc:sldMk cId="1185876614" sldId="274"/>
            <ac:spMk id="11" creationId="{7740B891-E42A-CD62-E1C5-447EA822CFBB}"/>
          </ac:spMkLst>
        </pc:spChg>
        <pc:spChg chg="add mod">
          <ac:chgData name="Jihane BENAHRA" userId="6020c2a1-5cff-4cb8-87c0-58d0082ec87e" providerId="ADAL" clId="{0ED2E332-80FB-4B63-9732-AA57330A60B8}" dt="2022-08-12T16:02:12.086" v="2975" actId="1076"/>
          <ac:spMkLst>
            <pc:docMk/>
            <pc:sldMk cId="1185876614" sldId="274"/>
            <ac:spMk id="12" creationId="{DE7A65C0-D193-468B-E4E4-445313CCF4D7}"/>
          </ac:spMkLst>
        </pc:spChg>
        <pc:spChg chg="add mod">
          <ac:chgData name="Jihane BENAHRA" userId="6020c2a1-5cff-4cb8-87c0-58d0082ec87e" providerId="ADAL" clId="{0ED2E332-80FB-4B63-9732-AA57330A60B8}" dt="2022-08-23T14:02:19.286" v="5945" actId="20577"/>
          <ac:spMkLst>
            <pc:docMk/>
            <pc:sldMk cId="1185876614" sldId="274"/>
            <ac:spMk id="13" creationId="{539CB07B-F8F5-1024-8DD0-8552A564DA57}"/>
          </ac:spMkLst>
        </pc:spChg>
        <pc:spChg chg="add mod">
          <ac:chgData name="Jihane BENAHRA" userId="6020c2a1-5cff-4cb8-87c0-58d0082ec87e" providerId="ADAL" clId="{0ED2E332-80FB-4B63-9732-AA57330A60B8}" dt="2022-08-12T16:02:15.973" v="2976" actId="1076"/>
          <ac:spMkLst>
            <pc:docMk/>
            <pc:sldMk cId="1185876614" sldId="274"/>
            <ac:spMk id="14" creationId="{842A3F39-A8D7-D6B1-2C1D-A8D905FEEAF5}"/>
          </ac:spMkLst>
        </pc:spChg>
        <pc:spChg chg="add mod">
          <ac:chgData name="Jihane BENAHRA" userId="6020c2a1-5cff-4cb8-87c0-58d0082ec87e" providerId="ADAL" clId="{0ED2E332-80FB-4B63-9732-AA57330A60B8}" dt="2022-08-12T16:03:36.445" v="2990" actId="1076"/>
          <ac:spMkLst>
            <pc:docMk/>
            <pc:sldMk cId="1185876614" sldId="274"/>
            <ac:spMk id="15" creationId="{2378EABB-4840-0BCC-B65B-B8796CD73A01}"/>
          </ac:spMkLst>
        </pc:spChg>
        <pc:graphicFrameChg chg="del">
          <ac:chgData name="Jihane BENAHRA" userId="6020c2a1-5cff-4cb8-87c0-58d0082ec87e" providerId="ADAL" clId="{0ED2E332-80FB-4B63-9732-AA57330A60B8}" dt="2022-08-12T15:47:48.785" v="2768" actId="478"/>
          <ac:graphicFrameMkLst>
            <pc:docMk/>
            <pc:sldMk cId="1185876614" sldId="274"/>
            <ac:graphicFrameMk id="3" creationId="{5387BC5F-5265-9FDB-3CE9-3BFC96BD77ED}"/>
          </ac:graphicFrameMkLst>
        </pc:graphicFrameChg>
        <pc:picChg chg="add mod modCrop">
          <ac:chgData name="Jihane BENAHRA" userId="6020c2a1-5cff-4cb8-87c0-58d0082ec87e" providerId="ADAL" clId="{0ED2E332-80FB-4B63-9732-AA57330A60B8}" dt="2022-08-12T16:03:58.253" v="2991" actId="14100"/>
          <ac:picMkLst>
            <pc:docMk/>
            <pc:sldMk cId="1185876614" sldId="274"/>
            <ac:picMk id="7" creationId="{6FE5D2CC-BA0E-30D8-B1FB-798400C6E02C}"/>
          </ac:picMkLst>
        </pc:picChg>
        <pc:picChg chg="del mod">
          <ac:chgData name="Jihane BENAHRA" userId="6020c2a1-5cff-4cb8-87c0-58d0082ec87e" providerId="ADAL" clId="{0ED2E332-80FB-4B63-9732-AA57330A60B8}" dt="2022-08-12T15:56:58.742" v="2792" actId="478"/>
          <ac:picMkLst>
            <pc:docMk/>
            <pc:sldMk cId="1185876614" sldId="274"/>
            <ac:picMk id="17" creationId="{D8AB8901-F384-222B-0FBA-00FFA07C1C20}"/>
          </ac:picMkLst>
        </pc:picChg>
      </pc:sldChg>
      <pc:sldChg chg="addSp delSp modSp add mod">
        <pc:chgData name="Jihane BENAHRA" userId="6020c2a1-5cff-4cb8-87c0-58d0082ec87e" providerId="ADAL" clId="{0ED2E332-80FB-4B63-9732-AA57330A60B8}" dt="2022-08-23T15:13:41.866" v="6068" actId="1076"/>
        <pc:sldMkLst>
          <pc:docMk/>
          <pc:sldMk cId="877299114" sldId="275"/>
        </pc:sldMkLst>
        <pc:spChg chg="add del mod">
          <ac:chgData name="Jihane BENAHRA" userId="6020c2a1-5cff-4cb8-87c0-58d0082ec87e" providerId="ADAL" clId="{0ED2E332-80FB-4B63-9732-AA57330A60B8}" dt="2022-08-22T09:54:48.855" v="3067" actId="478"/>
          <ac:spMkLst>
            <pc:docMk/>
            <pc:sldMk cId="877299114" sldId="275"/>
            <ac:spMk id="3" creationId="{1225D281-599C-9816-C885-9D1D61A54030}"/>
          </ac:spMkLst>
        </pc:spChg>
        <pc:spChg chg="mod ord">
          <ac:chgData name="Jihane BENAHRA" userId="6020c2a1-5cff-4cb8-87c0-58d0082ec87e" providerId="ADAL" clId="{0ED2E332-80FB-4B63-9732-AA57330A60B8}" dt="2022-08-23T15:13:26.989" v="6065" actId="1076"/>
          <ac:spMkLst>
            <pc:docMk/>
            <pc:sldMk cId="877299114" sldId="275"/>
            <ac:spMk id="4" creationId="{BEF19A2C-7CCA-4C1E-F42B-5E441D4CAF35}"/>
          </ac:spMkLst>
        </pc:spChg>
        <pc:spChg chg="add del mod">
          <ac:chgData name="Jihane BENAHRA" userId="6020c2a1-5cff-4cb8-87c0-58d0082ec87e" providerId="ADAL" clId="{0ED2E332-80FB-4B63-9732-AA57330A60B8}" dt="2022-08-22T09:54:48.043" v="3066" actId="478"/>
          <ac:spMkLst>
            <pc:docMk/>
            <pc:sldMk cId="877299114" sldId="275"/>
            <ac:spMk id="5" creationId="{0C6CC0B1-303B-C0AE-B211-92F81477C248}"/>
          </ac:spMkLst>
        </pc:spChg>
        <pc:spChg chg="mod ord">
          <ac:chgData name="Jihane BENAHRA" userId="6020c2a1-5cff-4cb8-87c0-58d0082ec87e" providerId="ADAL" clId="{0ED2E332-80FB-4B63-9732-AA57330A60B8}" dt="2022-08-23T15:13:37.507" v="6067" actId="1076"/>
          <ac:spMkLst>
            <pc:docMk/>
            <pc:sldMk cId="877299114" sldId="275"/>
            <ac:spMk id="6" creationId="{3550D18B-AE37-B1AB-3912-869E55524CC5}"/>
          </ac:spMkLst>
        </pc:spChg>
        <pc:spChg chg="add del">
          <ac:chgData name="Jihane BENAHRA" userId="6020c2a1-5cff-4cb8-87c0-58d0082ec87e" providerId="ADAL" clId="{0ED2E332-80FB-4B63-9732-AA57330A60B8}" dt="2022-08-22T09:53:38.645" v="3054" actId="478"/>
          <ac:spMkLst>
            <pc:docMk/>
            <pc:sldMk cId="877299114" sldId="275"/>
            <ac:spMk id="7" creationId="{4791E29D-B0D3-EB48-ABDD-30D71F52CE14}"/>
          </ac:spMkLst>
        </pc:spChg>
        <pc:spChg chg="add del mod">
          <ac:chgData name="Jihane BENAHRA" userId="6020c2a1-5cff-4cb8-87c0-58d0082ec87e" providerId="ADAL" clId="{0ED2E332-80FB-4B63-9732-AA57330A60B8}" dt="2022-08-22T09:55:16.273" v="3069" actId="478"/>
          <ac:spMkLst>
            <pc:docMk/>
            <pc:sldMk cId="877299114" sldId="275"/>
            <ac:spMk id="8" creationId="{0D79813D-715B-EB9A-E291-9D480A5AC6DB}"/>
          </ac:spMkLst>
        </pc:spChg>
        <pc:spChg chg="add del mod">
          <ac:chgData name="Jihane BENAHRA" userId="6020c2a1-5cff-4cb8-87c0-58d0082ec87e" providerId="ADAL" clId="{0ED2E332-80FB-4B63-9732-AA57330A60B8}" dt="2022-08-22T09:55:14.691" v="3068" actId="478"/>
          <ac:spMkLst>
            <pc:docMk/>
            <pc:sldMk cId="877299114" sldId="275"/>
            <ac:spMk id="9" creationId="{12CACE28-DA1C-99A2-BCCF-69E82DC6BBFC}"/>
          </ac:spMkLst>
        </pc:spChg>
        <pc:spChg chg="add del mod">
          <ac:chgData name="Jihane BENAHRA" userId="6020c2a1-5cff-4cb8-87c0-58d0082ec87e" providerId="ADAL" clId="{0ED2E332-80FB-4B63-9732-AA57330A60B8}" dt="2022-08-22T10:01:05.549" v="3099" actId="478"/>
          <ac:spMkLst>
            <pc:docMk/>
            <pc:sldMk cId="877299114" sldId="275"/>
            <ac:spMk id="12" creationId="{F688C14A-CC57-A6DB-B34E-6EC87D0D007B}"/>
          </ac:spMkLst>
        </pc:spChg>
        <pc:graphicFrameChg chg="del">
          <ac:chgData name="Jihane BENAHRA" userId="6020c2a1-5cff-4cb8-87c0-58d0082ec87e" providerId="ADAL" clId="{0ED2E332-80FB-4B63-9732-AA57330A60B8}" dt="2022-08-22T09:52:51.336" v="3044" actId="478"/>
          <ac:graphicFrameMkLst>
            <pc:docMk/>
            <pc:sldMk cId="877299114" sldId="275"/>
            <ac:graphicFrameMk id="2" creationId="{240EC48B-AB92-8EF0-9FAC-AD61DD686B19}"/>
          </ac:graphicFrameMkLst>
        </pc:graphicFrameChg>
        <pc:graphicFrameChg chg="add mod modGraphic">
          <ac:chgData name="Jihane BENAHRA" userId="6020c2a1-5cff-4cb8-87c0-58d0082ec87e" providerId="ADAL" clId="{0ED2E332-80FB-4B63-9732-AA57330A60B8}" dt="2022-08-23T15:12:59.628" v="6060" actId="123"/>
          <ac:graphicFrameMkLst>
            <pc:docMk/>
            <pc:sldMk cId="877299114" sldId="275"/>
            <ac:graphicFrameMk id="10" creationId="{9FB1D1C9-17A4-57B5-5E78-0190D64CC8F5}"/>
          </ac:graphicFrameMkLst>
        </pc:graphicFrameChg>
        <pc:picChg chg="mod ord">
          <ac:chgData name="Jihane BENAHRA" userId="6020c2a1-5cff-4cb8-87c0-58d0082ec87e" providerId="ADAL" clId="{0ED2E332-80FB-4B63-9732-AA57330A60B8}" dt="2022-08-23T15:13:41.866" v="6068" actId="1076"/>
          <ac:picMkLst>
            <pc:docMk/>
            <pc:sldMk cId="877299114" sldId="275"/>
            <ac:picMk id="11" creationId="{DE90D5AC-97E6-7F73-C2C0-FC6CD5C8B2E1}"/>
          </ac:picMkLst>
        </pc:picChg>
        <pc:picChg chg="add mod">
          <ac:chgData name="Jihane BENAHRA" userId="6020c2a1-5cff-4cb8-87c0-58d0082ec87e" providerId="ADAL" clId="{0ED2E332-80FB-4B63-9732-AA57330A60B8}" dt="2022-08-22T10:12:34.056" v="3152" actId="1076"/>
          <ac:picMkLst>
            <pc:docMk/>
            <pc:sldMk cId="877299114" sldId="275"/>
            <ac:picMk id="14" creationId="{7D53E417-3B26-6120-B459-94400FC8CABB}"/>
          </ac:picMkLst>
        </pc:picChg>
        <pc:picChg chg="add mod">
          <ac:chgData name="Jihane BENAHRA" userId="6020c2a1-5cff-4cb8-87c0-58d0082ec87e" providerId="ADAL" clId="{0ED2E332-80FB-4B63-9732-AA57330A60B8}" dt="2022-08-22T10:15:46.123" v="3154" actId="1076"/>
          <ac:picMkLst>
            <pc:docMk/>
            <pc:sldMk cId="877299114" sldId="275"/>
            <ac:picMk id="16" creationId="{C8302308-8C1C-8055-8FB1-1E1E1ECE13B0}"/>
          </ac:picMkLst>
        </pc:picChg>
      </pc:sldChg>
      <pc:sldChg chg="addSp delSp modSp add mod">
        <pc:chgData name="Jihane BENAHRA" userId="6020c2a1-5cff-4cb8-87c0-58d0082ec87e" providerId="ADAL" clId="{0ED2E332-80FB-4B63-9732-AA57330A60B8}" dt="2022-08-23T15:02:19.648" v="5981" actId="5793"/>
        <pc:sldMkLst>
          <pc:docMk/>
          <pc:sldMk cId="837625208" sldId="276"/>
        </pc:sldMkLst>
        <pc:spChg chg="del">
          <ac:chgData name="Jihane BENAHRA" userId="6020c2a1-5cff-4cb8-87c0-58d0082ec87e" providerId="ADAL" clId="{0ED2E332-80FB-4B63-9732-AA57330A60B8}" dt="2022-08-22T10:38:02.876" v="4089" actId="478"/>
          <ac:spMkLst>
            <pc:docMk/>
            <pc:sldMk cId="837625208" sldId="276"/>
            <ac:spMk id="5" creationId="{4B660B07-46DF-1A67-0B67-8289477446B6}"/>
          </ac:spMkLst>
        </pc:spChg>
        <pc:spChg chg="del">
          <ac:chgData name="Jihane BENAHRA" userId="6020c2a1-5cff-4cb8-87c0-58d0082ec87e" providerId="ADAL" clId="{0ED2E332-80FB-4B63-9732-AA57330A60B8}" dt="2022-08-22T10:38:06.166" v="4091" actId="478"/>
          <ac:spMkLst>
            <pc:docMk/>
            <pc:sldMk cId="837625208" sldId="276"/>
            <ac:spMk id="6" creationId="{A71C1EAA-B234-B588-5445-1775DB737DBD}"/>
          </ac:spMkLst>
        </pc:spChg>
        <pc:spChg chg="del">
          <ac:chgData name="Jihane BENAHRA" userId="6020c2a1-5cff-4cb8-87c0-58d0082ec87e" providerId="ADAL" clId="{0ED2E332-80FB-4B63-9732-AA57330A60B8}" dt="2022-08-22T10:38:04.588" v="4090" actId="478"/>
          <ac:spMkLst>
            <pc:docMk/>
            <pc:sldMk cId="837625208" sldId="276"/>
            <ac:spMk id="8" creationId="{4125D6E9-C938-423C-D730-C44C889F0A49}"/>
          </ac:spMkLst>
        </pc:spChg>
        <pc:spChg chg="add del">
          <ac:chgData name="Jihane BENAHRA" userId="6020c2a1-5cff-4cb8-87c0-58d0082ec87e" providerId="ADAL" clId="{0ED2E332-80FB-4B63-9732-AA57330A60B8}" dt="2022-08-22T10:38:44.953" v="4099" actId="22"/>
          <ac:spMkLst>
            <pc:docMk/>
            <pc:sldMk cId="837625208" sldId="276"/>
            <ac:spMk id="9" creationId="{73B2561E-FBFB-A5C5-9BDD-88767C42AA1A}"/>
          </ac:spMkLst>
        </pc:spChg>
        <pc:spChg chg="add mod ord">
          <ac:chgData name="Jihane BENAHRA" userId="6020c2a1-5cff-4cb8-87c0-58d0082ec87e" providerId="ADAL" clId="{0ED2E332-80FB-4B63-9732-AA57330A60B8}" dt="2022-08-22T10:53:16.406" v="4452" actId="14100"/>
          <ac:spMkLst>
            <pc:docMk/>
            <pc:sldMk cId="837625208" sldId="276"/>
            <ac:spMk id="10" creationId="{A698AACF-C2D0-33FB-C52B-313C04C321B4}"/>
          </ac:spMkLst>
        </pc:spChg>
        <pc:spChg chg="add mod">
          <ac:chgData name="Jihane BENAHRA" userId="6020c2a1-5cff-4cb8-87c0-58d0082ec87e" providerId="ADAL" clId="{0ED2E332-80FB-4B63-9732-AA57330A60B8}" dt="2022-08-23T15:02:19.648" v="5981" actId="5793"/>
          <ac:spMkLst>
            <pc:docMk/>
            <pc:sldMk cId="837625208" sldId="276"/>
            <ac:spMk id="11" creationId="{F8F3EE0A-094D-1E65-23B1-1FEFE3F422AE}"/>
          </ac:spMkLst>
        </pc:spChg>
        <pc:spChg chg="add mod">
          <ac:chgData name="Jihane BENAHRA" userId="6020c2a1-5cff-4cb8-87c0-58d0082ec87e" providerId="ADAL" clId="{0ED2E332-80FB-4B63-9732-AA57330A60B8}" dt="2022-08-22T10:53:31.756" v="4453" actId="14100"/>
          <ac:spMkLst>
            <pc:docMk/>
            <pc:sldMk cId="837625208" sldId="276"/>
            <ac:spMk id="12" creationId="{7BA17C5F-EB28-8F4A-8A6C-9E1F00E63FBB}"/>
          </ac:spMkLst>
        </pc:spChg>
        <pc:picChg chg="add mod">
          <ac:chgData name="Jihane BENAHRA" userId="6020c2a1-5cff-4cb8-87c0-58d0082ec87e" providerId="ADAL" clId="{0ED2E332-80FB-4B63-9732-AA57330A60B8}" dt="2022-08-22T10:52:22.894" v="4441" actId="692"/>
          <ac:picMkLst>
            <pc:docMk/>
            <pc:sldMk cId="837625208" sldId="276"/>
            <ac:picMk id="2" creationId="{84C77049-903B-CB06-452A-67D5F7BAB225}"/>
          </ac:picMkLst>
        </pc:picChg>
        <pc:picChg chg="del">
          <ac:chgData name="Jihane BENAHRA" userId="6020c2a1-5cff-4cb8-87c0-58d0082ec87e" providerId="ADAL" clId="{0ED2E332-80FB-4B63-9732-AA57330A60B8}" dt="2022-08-22T10:38:01.059" v="4088" actId="478"/>
          <ac:picMkLst>
            <pc:docMk/>
            <pc:sldMk cId="837625208" sldId="276"/>
            <ac:picMk id="4" creationId="{C2B36BDD-7C5E-D996-F156-1EB2DDF7D388}"/>
          </ac:picMkLst>
        </pc:picChg>
        <pc:picChg chg="del">
          <ac:chgData name="Jihane BENAHRA" userId="6020c2a1-5cff-4cb8-87c0-58d0082ec87e" providerId="ADAL" clId="{0ED2E332-80FB-4B63-9732-AA57330A60B8}" dt="2022-08-22T10:41:59.948" v="4229" actId="478"/>
          <ac:picMkLst>
            <pc:docMk/>
            <pc:sldMk cId="837625208" sldId="276"/>
            <ac:picMk id="7" creationId="{F179CADE-BFAB-5F07-5EC6-6DA6A996AADA}"/>
          </ac:picMkLst>
        </pc:picChg>
      </pc:sldChg>
      <pc:sldChg chg="addSp delSp modSp add mod">
        <pc:chgData name="Jihane BENAHRA" userId="6020c2a1-5cff-4cb8-87c0-58d0082ec87e" providerId="ADAL" clId="{0ED2E332-80FB-4B63-9732-AA57330A60B8}" dt="2022-08-22T15:21:53.029" v="4996"/>
        <pc:sldMkLst>
          <pc:docMk/>
          <pc:sldMk cId="2890585646" sldId="277"/>
        </pc:sldMkLst>
        <pc:spChg chg="add mod">
          <ac:chgData name="Jihane BENAHRA" userId="6020c2a1-5cff-4cb8-87c0-58d0082ec87e" providerId="ADAL" clId="{0ED2E332-80FB-4B63-9732-AA57330A60B8}" dt="2022-08-22T14:12:21.536" v="4655" actId="1076"/>
          <ac:spMkLst>
            <pc:docMk/>
            <pc:sldMk cId="2890585646" sldId="277"/>
            <ac:spMk id="3" creationId="{829C710E-4B88-355C-EF4A-72D9AA6B4E5A}"/>
          </ac:spMkLst>
        </pc:spChg>
        <pc:spChg chg="del mod">
          <ac:chgData name="Jihane BENAHRA" userId="6020c2a1-5cff-4cb8-87c0-58d0082ec87e" providerId="ADAL" clId="{0ED2E332-80FB-4B63-9732-AA57330A60B8}" dt="2022-08-22T12:37:19.336" v="4568" actId="478"/>
          <ac:spMkLst>
            <pc:docMk/>
            <pc:sldMk cId="2890585646" sldId="277"/>
            <ac:spMk id="10" creationId="{A698AACF-C2D0-33FB-C52B-313C04C321B4}"/>
          </ac:spMkLst>
        </pc:spChg>
        <pc:spChg chg="del mod">
          <ac:chgData name="Jihane BENAHRA" userId="6020c2a1-5cff-4cb8-87c0-58d0082ec87e" providerId="ADAL" clId="{0ED2E332-80FB-4B63-9732-AA57330A60B8}" dt="2022-08-22T14:11:26.369" v="4641" actId="478"/>
          <ac:spMkLst>
            <pc:docMk/>
            <pc:sldMk cId="2890585646" sldId="277"/>
            <ac:spMk id="11" creationId="{F8F3EE0A-094D-1E65-23B1-1FEFE3F422AE}"/>
          </ac:spMkLst>
        </pc:spChg>
        <pc:spChg chg="del">
          <ac:chgData name="Jihane BENAHRA" userId="6020c2a1-5cff-4cb8-87c0-58d0082ec87e" providerId="ADAL" clId="{0ED2E332-80FB-4B63-9732-AA57330A60B8}" dt="2022-08-22T12:35:56.064" v="4476" actId="478"/>
          <ac:spMkLst>
            <pc:docMk/>
            <pc:sldMk cId="2890585646" sldId="277"/>
            <ac:spMk id="12" creationId="{7BA17C5F-EB28-8F4A-8A6C-9E1F00E63FBB}"/>
          </ac:spMkLst>
        </pc:spChg>
        <pc:graphicFrameChg chg="add mod modGraphic">
          <ac:chgData name="Jihane BENAHRA" userId="6020c2a1-5cff-4cb8-87c0-58d0082ec87e" providerId="ADAL" clId="{0ED2E332-80FB-4B63-9732-AA57330A60B8}" dt="2022-08-22T15:03:15.518" v="4845" actId="1076"/>
          <ac:graphicFrameMkLst>
            <pc:docMk/>
            <pc:sldMk cId="2890585646" sldId="277"/>
            <ac:graphicFrameMk id="5" creationId="{CFE0D168-98EE-0726-D6BB-B8472AF53A62}"/>
          </ac:graphicFrameMkLst>
        </pc:graphicFrameChg>
        <pc:picChg chg="del">
          <ac:chgData name="Jihane BENAHRA" userId="6020c2a1-5cff-4cb8-87c0-58d0082ec87e" providerId="ADAL" clId="{0ED2E332-80FB-4B63-9732-AA57330A60B8}" dt="2022-08-22T12:37:58.078" v="4574" actId="478"/>
          <ac:picMkLst>
            <pc:docMk/>
            <pc:sldMk cId="2890585646" sldId="277"/>
            <ac:picMk id="2" creationId="{84C77049-903B-CB06-452A-67D5F7BAB225}"/>
          </ac:picMkLst>
        </pc:picChg>
        <pc:picChg chg="add mod">
          <ac:chgData name="Jihane BENAHRA" userId="6020c2a1-5cff-4cb8-87c0-58d0082ec87e" providerId="ADAL" clId="{0ED2E332-80FB-4B63-9732-AA57330A60B8}" dt="2022-08-22T14:12:07.281" v="4652" actId="208"/>
          <ac:picMkLst>
            <pc:docMk/>
            <pc:sldMk cId="2890585646" sldId="277"/>
            <ac:picMk id="4" creationId="{40E8D33E-FF46-F585-F9B1-40A028FE1A81}"/>
          </ac:picMkLst>
        </pc:picChg>
        <pc:picChg chg="add mod">
          <ac:chgData name="Jihane BENAHRA" userId="6020c2a1-5cff-4cb8-87c0-58d0082ec87e" providerId="ADAL" clId="{0ED2E332-80FB-4B63-9732-AA57330A60B8}" dt="2022-08-22T15:21:53.029" v="4996"/>
          <ac:picMkLst>
            <pc:docMk/>
            <pc:sldMk cId="2890585646" sldId="277"/>
            <ac:picMk id="6" creationId="{762DA1CB-194B-F439-0842-C4BC7A69ABB0}"/>
          </ac:picMkLst>
        </pc:picChg>
      </pc:sldChg>
      <pc:sldChg chg="addSp delSp modSp add del mod setBg">
        <pc:chgData name="Jihane BENAHRA" userId="6020c2a1-5cff-4cb8-87c0-58d0082ec87e" providerId="ADAL" clId="{0ED2E332-80FB-4B63-9732-AA57330A60B8}" dt="2022-08-22T14:52:51.295" v="4756" actId="2696"/>
        <pc:sldMkLst>
          <pc:docMk/>
          <pc:sldMk cId="772352514" sldId="278"/>
        </pc:sldMkLst>
        <pc:spChg chg="add mod">
          <ac:chgData name="Jihane BENAHRA" userId="6020c2a1-5cff-4cb8-87c0-58d0082ec87e" providerId="ADAL" clId="{0ED2E332-80FB-4B63-9732-AA57330A60B8}" dt="2022-08-22T14:14:57.097" v="4755" actId="26606"/>
          <ac:spMkLst>
            <pc:docMk/>
            <pc:sldMk cId="772352514" sldId="278"/>
            <ac:spMk id="2" creationId="{641DD894-72C1-2D0D-716A-2765C8C07C69}"/>
          </ac:spMkLst>
        </pc:spChg>
        <pc:spChg chg="del">
          <ac:chgData name="Jihane BENAHRA" userId="6020c2a1-5cff-4cb8-87c0-58d0082ec87e" providerId="ADAL" clId="{0ED2E332-80FB-4B63-9732-AA57330A60B8}" dt="2022-08-22T14:12:57.253" v="4657" actId="478"/>
          <ac:spMkLst>
            <pc:docMk/>
            <pc:sldMk cId="772352514" sldId="278"/>
            <ac:spMk id="3" creationId="{829C710E-4B88-355C-EF4A-72D9AA6B4E5A}"/>
          </ac:spMkLst>
        </pc:spChg>
        <pc:spChg chg="add mod">
          <ac:chgData name="Jihane BENAHRA" userId="6020c2a1-5cff-4cb8-87c0-58d0082ec87e" providerId="ADAL" clId="{0ED2E332-80FB-4B63-9732-AA57330A60B8}" dt="2022-08-22T14:14:57.097" v="4755" actId="26606"/>
          <ac:spMkLst>
            <pc:docMk/>
            <pc:sldMk cId="772352514" sldId="278"/>
            <ac:spMk id="7" creationId="{4A20951D-28BD-B73A-E1A7-2DBB0B6D8DB7}"/>
          </ac:spMkLst>
        </pc:spChg>
        <pc:spChg chg="add">
          <ac:chgData name="Jihane BENAHRA" userId="6020c2a1-5cff-4cb8-87c0-58d0082ec87e" providerId="ADAL" clId="{0ED2E332-80FB-4B63-9732-AA57330A60B8}" dt="2022-08-22T14:14:57.097" v="4755" actId="26606"/>
          <ac:spMkLst>
            <pc:docMk/>
            <pc:sldMk cId="772352514" sldId="278"/>
            <ac:spMk id="13" creationId="{B5FA7C47-B7C1-4D2E-AB49-ED23BA34BA83}"/>
          </ac:spMkLst>
        </pc:spChg>
        <pc:spChg chg="add">
          <ac:chgData name="Jihane BENAHRA" userId="6020c2a1-5cff-4cb8-87c0-58d0082ec87e" providerId="ADAL" clId="{0ED2E332-80FB-4B63-9732-AA57330A60B8}" dt="2022-08-22T14:14:57.097" v="4755" actId="26606"/>
          <ac:spMkLst>
            <pc:docMk/>
            <pc:sldMk cId="772352514" sldId="278"/>
            <ac:spMk id="15" creationId="{596EE156-ABF1-4329-A6BA-03B4254E0877}"/>
          </ac:spMkLst>
        </pc:spChg>
        <pc:spChg chg="add">
          <ac:chgData name="Jihane BENAHRA" userId="6020c2a1-5cff-4cb8-87c0-58d0082ec87e" providerId="ADAL" clId="{0ED2E332-80FB-4B63-9732-AA57330A60B8}" dt="2022-08-22T14:14:57.097" v="4755" actId="26606"/>
          <ac:spMkLst>
            <pc:docMk/>
            <pc:sldMk cId="772352514" sldId="278"/>
            <ac:spMk id="17" creationId="{19B9933F-AAB3-444A-8BB5-9CA194A8BC63}"/>
          </ac:spMkLst>
        </pc:spChg>
        <pc:spChg chg="add">
          <ac:chgData name="Jihane BENAHRA" userId="6020c2a1-5cff-4cb8-87c0-58d0082ec87e" providerId="ADAL" clId="{0ED2E332-80FB-4B63-9732-AA57330A60B8}" dt="2022-08-22T14:14:57.097" v="4755" actId="26606"/>
          <ac:spMkLst>
            <pc:docMk/>
            <pc:sldMk cId="772352514" sldId="278"/>
            <ac:spMk id="19" creationId="{7D20183A-0B1D-4A1F-89B1-ADBEDBC6E54E}"/>
          </ac:spMkLst>
        </pc:spChg>
        <pc:spChg chg="add">
          <ac:chgData name="Jihane BENAHRA" userId="6020c2a1-5cff-4cb8-87c0-58d0082ec87e" providerId="ADAL" clId="{0ED2E332-80FB-4B63-9732-AA57330A60B8}" dt="2022-08-22T14:14:57.097" v="4755" actId="26606"/>
          <ac:spMkLst>
            <pc:docMk/>
            <pc:sldMk cId="772352514" sldId="278"/>
            <ac:spMk id="21" creationId="{131031D3-26CD-4214-A9A4-5857EFA15A0C}"/>
          </ac:spMkLst>
        </pc:spChg>
        <pc:graphicFrameChg chg="del">
          <ac:chgData name="Jihane BENAHRA" userId="6020c2a1-5cff-4cb8-87c0-58d0082ec87e" providerId="ADAL" clId="{0ED2E332-80FB-4B63-9732-AA57330A60B8}" dt="2022-08-22T14:14:02.583" v="4748" actId="478"/>
          <ac:graphicFrameMkLst>
            <pc:docMk/>
            <pc:sldMk cId="772352514" sldId="278"/>
            <ac:graphicFrameMk id="5" creationId="{CFE0D168-98EE-0726-D6BB-B8472AF53A62}"/>
          </ac:graphicFrameMkLst>
        </pc:graphicFrameChg>
        <pc:picChg chg="del">
          <ac:chgData name="Jihane BENAHRA" userId="6020c2a1-5cff-4cb8-87c0-58d0082ec87e" providerId="ADAL" clId="{0ED2E332-80FB-4B63-9732-AA57330A60B8}" dt="2022-08-22T14:13:56.025" v="4747" actId="478"/>
          <ac:picMkLst>
            <pc:docMk/>
            <pc:sldMk cId="772352514" sldId="278"/>
            <ac:picMk id="4" creationId="{40E8D33E-FF46-F585-F9B1-40A028FE1A81}"/>
          </ac:picMkLst>
        </pc:picChg>
        <pc:picChg chg="add del mod">
          <ac:chgData name="Jihane BENAHRA" userId="6020c2a1-5cff-4cb8-87c0-58d0082ec87e" providerId="ADAL" clId="{0ED2E332-80FB-4B63-9732-AA57330A60B8}" dt="2022-08-22T14:14:36.033" v="4753" actId="478"/>
          <ac:picMkLst>
            <pc:docMk/>
            <pc:sldMk cId="772352514" sldId="278"/>
            <ac:picMk id="6" creationId="{E8612314-B5D3-6B39-3478-5C0722FF0F5B}"/>
          </ac:picMkLst>
        </pc:picChg>
        <pc:picChg chg="add mod">
          <ac:chgData name="Jihane BENAHRA" userId="6020c2a1-5cff-4cb8-87c0-58d0082ec87e" providerId="ADAL" clId="{0ED2E332-80FB-4B63-9732-AA57330A60B8}" dt="2022-08-22T14:14:57.097" v="4755" actId="26606"/>
          <ac:picMkLst>
            <pc:docMk/>
            <pc:sldMk cId="772352514" sldId="278"/>
            <ac:picMk id="8" creationId="{BF268CAC-D746-A630-BEB7-487CE27AB0A1}"/>
          </ac:picMkLst>
        </pc:picChg>
      </pc:sldChg>
      <pc:sldChg chg="addSp delSp modSp new mod">
        <pc:chgData name="Jihane BENAHRA" userId="6020c2a1-5cff-4cb8-87c0-58d0082ec87e" providerId="ADAL" clId="{0ED2E332-80FB-4B63-9732-AA57330A60B8}" dt="2022-08-23T15:20:48.659" v="6104" actId="1076"/>
        <pc:sldMkLst>
          <pc:docMk/>
          <pc:sldMk cId="1071317394" sldId="278"/>
        </pc:sldMkLst>
        <pc:spChg chg="del">
          <ac:chgData name="Jihane BENAHRA" userId="6020c2a1-5cff-4cb8-87c0-58d0082ec87e" providerId="ADAL" clId="{0ED2E332-80FB-4B63-9732-AA57330A60B8}" dt="2022-08-22T14:54:18.401" v="4758" actId="478"/>
          <ac:spMkLst>
            <pc:docMk/>
            <pc:sldMk cId="1071317394" sldId="278"/>
            <ac:spMk id="2" creationId="{888BC941-74AF-DFA3-2A74-2CFDA9C2F260}"/>
          </ac:spMkLst>
        </pc:spChg>
        <pc:spChg chg="del">
          <ac:chgData name="Jihane BENAHRA" userId="6020c2a1-5cff-4cb8-87c0-58d0082ec87e" providerId="ADAL" clId="{0ED2E332-80FB-4B63-9732-AA57330A60B8}" dt="2022-08-22T14:54:20.736" v="4760" actId="478"/>
          <ac:spMkLst>
            <pc:docMk/>
            <pc:sldMk cId="1071317394" sldId="278"/>
            <ac:spMk id="3" creationId="{D26673A8-FC68-8517-3CC5-8D2D4E739916}"/>
          </ac:spMkLst>
        </pc:spChg>
        <pc:spChg chg="add mod">
          <ac:chgData name="Jihane BENAHRA" userId="6020c2a1-5cff-4cb8-87c0-58d0082ec87e" providerId="ADAL" clId="{0ED2E332-80FB-4B63-9732-AA57330A60B8}" dt="2022-08-23T15:20:48.659" v="6104" actId="1076"/>
          <ac:spMkLst>
            <pc:docMk/>
            <pc:sldMk cId="1071317394" sldId="278"/>
            <ac:spMk id="6" creationId="{2D485543-C42B-B41A-D680-244822A9EEE8}"/>
          </ac:spMkLst>
        </pc:spChg>
        <pc:spChg chg="add mod">
          <ac:chgData name="Jihane BENAHRA" userId="6020c2a1-5cff-4cb8-87c0-58d0082ec87e" providerId="ADAL" clId="{0ED2E332-80FB-4B63-9732-AA57330A60B8}" dt="2022-08-23T15:20:24.723" v="6095" actId="1076"/>
          <ac:spMkLst>
            <pc:docMk/>
            <pc:sldMk cId="1071317394" sldId="278"/>
            <ac:spMk id="7" creationId="{E9715AAA-0B9B-C98F-E4C2-42792F083B11}"/>
          </ac:spMkLst>
        </pc:spChg>
        <pc:spChg chg="add del mod">
          <ac:chgData name="Jihane BENAHRA" userId="6020c2a1-5cff-4cb8-87c0-58d0082ec87e" providerId="ADAL" clId="{0ED2E332-80FB-4B63-9732-AA57330A60B8}" dt="2022-08-22T15:17:46.106" v="4941" actId="478"/>
          <ac:spMkLst>
            <pc:docMk/>
            <pc:sldMk cId="1071317394" sldId="278"/>
            <ac:spMk id="11" creationId="{E59D0E54-BE7F-4099-6DAE-43F6E4192C38}"/>
          </ac:spMkLst>
        </pc:spChg>
        <pc:grpChg chg="add mod">
          <ac:chgData name="Jihane BENAHRA" userId="6020c2a1-5cff-4cb8-87c0-58d0082ec87e" providerId="ADAL" clId="{0ED2E332-80FB-4B63-9732-AA57330A60B8}" dt="2022-08-23T15:20:21.332" v="6094" actId="1076"/>
          <ac:grpSpMkLst>
            <pc:docMk/>
            <pc:sldMk cId="1071317394" sldId="278"/>
            <ac:grpSpMk id="12" creationId="{2916403F-1A35-A1DF-D882-5356A369BCD4}"/>
          </ac:grpSpMkLst>
        </pc:grpChg>
        <pc:picChg chg="add mod">
          <ac:chgData name="Jihane BENAHRA" userId="6020c2a1-5cff-4cb8-87c0-58d0082ec87e" providerId="ADAL" clId="{0ED2E332-80FB-4B63-9732-AA57330A60B8}" dt="2022-08-22T15:19:43.737" v="4971" actId="2085"/>
          <ac:picMkLst>
            <pc:docMk/>
            <pc:sldMk cId="1071317394" sldId="278"/>
            <ac:picMk id="4" creationId="{68220A11-92E1-4AC6-5BAF-216803D96EFC}"/>
          </ac:picMkLst>
        </pc:picChg>
        <pc:picChg chg="add mod">
          <ac:chgData name="Jihane BENAHRA" userId="6020c2a1-5cff-4cb8-87c0-58d0082ec87e" providerId="ADAL" clId="{0ED2E332-80FB-4B63-9732-AA57330A60B8}" dt="2022-08-22T15:19:43.737" v="4971" actId="2085"/>
          <ac:picMkLst>
            <pc:docMk/>
            <pc:sldMk cId="1071317394" sldId="278"/>
            <ac:picMk id="5" creationId="{A4953BF1-5619-6CEC-F893-061D1FAA8DC4}"/>
          </ac:picMkLst>
        </pc:picChg>
        <pc:picChg chg="add mod">
          <ac:chgData name="Jihane BENAHRA" userId="6020c2a1-5cff-4cb8-87c0-58d0082ec87e" providerId="ADAL" clId="{0ED2E332-80FB-4B63-9732-AA57330A60B8}" dt="2022-08-22T15:19:43.737" v="4971" actId="2085"/>
          <ac:picMkLst>
            <pc:docMk/>
            <pc:sldMk cId="1071317394" sldId="278"/>
            <ac:picMk id="8" creationId="{2992D3D8-DD07-9FB0-2884-1B8DB2694556}"/>
          </ac:picMkLst>
        </pc:picChg>
        <pc:picChg chg="add mod modCrop">
          <ac:chgData name="Jihane BENAHRA" userId="6020c2a1-5cff-4cb8-87c0-58d0082ec87e" providerId="ADAL" clId="{0ED2E332-80FB-4B63-9732-AA57330A60B8}" dt="2022-08-22T15:19:43.737" v="4971" actId="2085"/>
          <ac:picMkLst>
            <pc:docMk/>
            <pc:sldMk cId="1071317394" sldId="278"/>
            <ac:picMk id="10" creationId="{013B141B-F83B-0C21-8424-3718E5A7AD11}"/>
          </ac:picMkLst>
        </pc:picChg>
        <pc:picChg chg="add mod">
          <ac:chgData name="Jihane BENAHRA" userId="6020c2a1-5cff-4cb8-87c0-58d0082ec87e" providerId="ADAL" clId="{0ED2E332-80FB-4B63-9732-AA57330A60B8}" dt="2022-08-22T15:21:54.433" v="4997"/>
          <ac:picMkLst>
            <pc:docMk/>
            <pc:sldMk cId="1071317394" sldId="278"/>
            <ac:picMk id="13" creationId="{B0A66051-3FFE-6092-7104-C2AEA674828B}"/>
          </ac:picMkLst>
        </pc:picChg>
      </pc:sldChg>
      <pc:sldChg chg="addSp delSp modSp new mod">
        <pc:chgData name="Jihane BENAHRA" userId="6020c2a1-5cff-4cb8-87c0-58d0082ec87e" providerId="ADAL" clId="{0ED2E332-80FB-4B63-9732-AA57330A60B8}" dt="2022-08-23T15:30:10.660" v="6237" actId="1076"/>
        <pc:sldMkLst>
          <pc:docMk/>
          <pc:sldMk cId="1521032011" sldId="279"/>
        </pc:sldMkLst>
        <pc:spChg chg="del">
          <ac:chgData name="Jihane BENAHRA" userId="6020c2a1-5cff-4cb8-87c0-58d0082ec87e" providerId="ADAL" clId="{0ED2E332-80FB-4B63-9732-AA57330A60B8}" dt="2022-08-22T15:24:21.163" v="5005" actId="478"/>
          <ac:spMkLst>
            <pc:docMk/>
            <pc:sldMk cId="1521032011" sldId="279"/>
            <ac:spMk id="2" creationId="{69D4DB75-6342-C8F9-EB3D-6C456CA12A59}"/>
          </ac:spMkLst>
        </pc:spChg>
        <pc:spChg chg="del">
          <ac:chgData name="Jihane BENAHRA" userId="6020c2a1-5cff-4cb8-87c0-58d0082ec87e" providerId="ADAL" clId="{0ED2E332-80FB-4B63-9732-AA57330A60B8}" dt="2022-08-22T15:24:23.798" v="5006" actId="478"/>
          <ac:spMkLst>
            <pc:docMk/>
            <pc:sldMk cId="1521032011" sldId="279"/>
            <ac:spMk id="3" creationId="{DEE7A94B-D586-0E9D-057C-9F263C684067}"/>
          </ac:spMkLst>
        </pc:spChg>
        <pc:spChg chg="add del mod">
          <ac:chgData name="Jihane BENAHRA" userId="6020c2a1-5cff-4cb8-87c0-58d0082ec87e" providerId="ADAL" clId="{0ED2E332-80FB-4B63-9732-AA57330A60B8}" dt="2022-08-22T15:33:32.187" v="5073" actId="478"/>
          <ac:spMkLst>
            <pc:docMk/>
            <pc:sldMk cId="1521032011" sldId="279"/>
            <ac:spMk id="4" creationId="{8B03D254-D74B-6F3A-5280-792E8E97A24C}"/>
          </ac:spMkLst>
        </pc:spChg>
        <pc:spChg chg="add del mod">
          <ac:chgData name="Jihane BENAHRA" userId="6020c2a1-5cff-4cb8-87c0-58d0082ec87e" providerId="ADAL" clId="{0ED2E332-80FB-4B63-9732-AA57330A60B8}" dt="2022-08-22T15:28:23.653" v="5056" actId="478"/>
          <ac:spMkLst>
            <pc:docMk/>
            <pc:sldMk cId="1521032011" sldId="279"/>
            <ac:spMk id="5" creationId="{4E4B2FAA-5D96-DCB5-C006-0CFA217DD583}"/>
          </ac:spMkLst>
        </pc:spChg>
        <pc:spChg chg="add del mod">
          <ac:chgData name="Jihane BENAHRA" userId="6020c2a1-5cff-4cb8-87c0-58d0082ec87e" providerId="ADAL" clId="{0ED2E332-80FB-4B63-9732-AA57330A60B8}" dt="2022-08-22T15:29:16.860" v="5067" actId="478"/>
          <ac:spMkLst>
            <pc:docMk/>
            <pc:sldMk cId="1521032011" sldId="279"/>
            <ac:spMk id="6" creationId="{CEBDBAFB-E14E-29D8-A591-BB0BA18FFCCE}"/>
          </ac:spMkLst>
        </pc:spChg>
        <pc:spChg chg="add del">
          <ac:chgData name="Jihane BENAHRA" userId="6020c2a1-5cff-4cb8-87c0-58d0082ec87e" providerId="ADAL" clId="{0ED2E332-80FB-4B63-9732-AA57330A60B8}" dt="2022-08-22T15:30:09.051" v="5069" actId="478"/>
          <ac:spMkLst>
            <pc:docMk/>
            <pc:sldMk cId="1521032011" sldId="279"/>
            <ac:spMk id="8" creationId="{AF52D806-2EBF-1D7A-9060-BB50E47B34B4}"/>
          </ac:spMkLst>
        </pc:spChg>
        <pc:spChg chg="add del mod">
          <ac:chgData name="Jihane BENAHRA" userId="6020c2a1-5cff-4cb8-87c0-58d0082ec87e" providerId="ADAL" clId="{0ED2E332-80FB-4B63-9732-AA57330A60B8}" dt="2022-08-22T15:31:08.243" v="5072" actId="478"/>
          <ac:spMkLst>
            <pc:docMk/>
            <pc:sldMk cId="1521032011" sldId="279"/>
            <ac:spMk id="9" creationId="{A9244113-857B-5206-D162-28AC7A44669D}"/>
          </ac:spMkLst>
        </pc:spChg>
        <pc:spChg chg="add mod">
          <ac:chgData name="Jihane BENAHRA" userId="6020c2a1-5cff-4cb8-87c0-58d0082ec87e" providerId="ADAL" clId="{0ED2E332-80FB-4B63-9732-AA57330A60B8}" dt="2022-08-22T15:52:47.588" v="5493" actId="14100"/>
          <ac:spMkLst>
            <pc:docMk/>
            <pc:sldMk cId="1521032011" sldId="279"/>
            <ac:spMk id="12" creationId="{FBE58773-6B81-5533-C770-5055624E9488}"/>
          </ac:spMkLst>
        </pc:spChg>
        <pc:spChg chg="add mod">
          <ac:chgData name="Jihane BENAHRA" userId="6020c2a1-5cff-4cb8-87c0-58d0082ec87e" providerId="ADAL" clId="{0ED2E332-80FB-4B63-9732-AA57330A60B8}" dt="2022-08-22T15:40:10.188" v="5205" actId="208"/>
          <ac:spMkLst>
            <pc:docMk/>
            <pc:sldMk cId="1521032011" sldId="279"/>
            <ac:spMk id="13" creationId="{4AADAAEB-A4AB-346D-8BD9-7AA9FEB9DA04}"/>
          </ac:spMkLst>
        </pc:spChg>
        <pc:spChg chg="add mod">
          <ac:chgData name="Jihane BENAHRA" userId="6020c2a1-5cff-4cb8-87c0-58d0082ec87e" providerId="ADAL" clId="{0ED2E332-80FB-4B63-9732-AA57330A60B8}" dt="2022-08-23T15:25:52.512" v="6142" actId="1076"/>
          <ac:spMkLst>
            <pc:docMk/>
            <pc:sldMk cId="1521032011" sldId="279"/>
            <ac:spMk id="14" creationId="{47576128-1FD7-0B36-1857-5D27C2522618}"/>
          </ac:spMkLst>
        </pc:spChg>
        <pc:spChg chg="add mod">
          <ac:chgData name="Jihane BENAHRA" userId="6020c2a1-5cff-4cb8-87c0-58d0082ec87e" providerId="ADAL" clId="{0ED2E332-80FB-4B63-9732-AA57330A60B8}" dt="2022-08-23T15:03:56.858" v="5989" actId="14100"/>
          <ac:spMkLst>
            <pc:docMk/>
            <pc:sldMk cId="1521032011" sldId="279"/>
            <ac:spMk id="15" creationId="{FD8A4F59-895A-FA65-C42A-A4E6590B15C2}"/>
          </ac:spMkLst>
        </pc:spChg>
        <pc:spChg chg="add mod">
          <ac:chgData name="Jihane BENAHRA" userId="6020c2a1-5cff-4cb8-87c0-58d0082ec87e" providerId="ADAL" clId="{0ED2E332-80FB-4B63-9732-AA57330A60B8}" dt="2022-08-22T16:04:16.934" v="5775" actId="14100"/>
          <ac:spMkLst>
            <pc:docMk/>
            <pc:sldMk cId="1521032011" sldId="279"/>
            <ac:spMk id="16" creationId="{52364113-A19F-7F4A-9A30-C164EB103B57}"/>
          </ac:spMkLst>
        </pc:spChg>
        <pc:spChg chg="add mod">
          <ac:chgData name="Jihane BENAHRA" userId="6020c2a1-5cff-4cb8-87c0-58d0082ec87e" providerId="ADAL" clId="{0ED2E332-80FB-4B63-9732-AA57330A60B8}" dt="2022-08-23T15:29:41.566" v="6229" actId="14100"/>
          <ac:spMkLst>
            <pc:docMk/>
            <pc:sldMk cId="1521032011" sldId="279"/>
            <ac:spMk id="17" creationId="{CA7A6635-1C78-7DAE-43A3-2EAA87C7D88D}"/>
          </ac:spMkLst>
        </pc:spChg>
        <pc:spChg chg="add mod">
          <ac:chgData name="Jihane BENAHRA" userId="6020c2a1-5cff-4cb8-87c0-58d0082ec87e" providerId="ADAL" clId="{0ED2E332-80FB-4B63-9732-AA57330A60B8}" dt="2022-08-23T15:29:46.076" v="6230" actId="14100"/>
          <ac:spMkLst>
            <pc:docMk/>
            <pc:sldMk cId="1521032011" sldId="279"/>
            <ac:spMk id="18" creationId="{AA1C5F4E-C4AD-D2B2-7B25-E3425E579C1B}"/>
          </ac:spMkLst>
        </pc:spChg>
        <pc:spChg chg="add del">
          <ac:chgData name="Jihane BENAHRA" userId="6020c2a1-5cff-4cb8-87c0-58d0082ec87e" providerId="ADAL" clId="{0ED2E332-80FB-4B63-9732-AA57330A60B8}" dt="2022-08-22T15:39:09.167" v="5196" actId="478"/>
          <ac:spMkLst>
            <pc:docMk/>
            <pc:sldMk cId="1521032011" sldId="279"/>
            <ac:spMk id="19" creationId="{31B58072-922B-874E-04A1-1D5730C9FFBB}"/>
          </ac:spMkLst>
        </pc:spChg>
        <pc:spChg chg="add mod">
          <ac:chgData name="Jihane BENAHRA" userId="6020c2a1-5cff-4cb8-87c0-58d0082ec87e" providerId="ADAL" clId="{0ED2E332-80FB-4B63-9732-AA57330A60B8}" dt="2022-08-23T15:30:04.188" v="6236" actId="1076"/>
          <ac:spMkLst>
            <pc:docMk/>
            <pc:sldMk cId="1521032011" sldId="279"/>
            <ac:spMk id="20" creationId="{6B0D92DB-23F0-367C-D413-A2552DC20F7A}"/>
          </ac:spMkLst>
        </pc:spChg>
        <pc:spChg chg="add mod">
          <ac:chgData name="Jihane BENAHRA" userId="6020c2a1-5cff-4cb8-87c0-58d0082ec87e" providerId="ADAL" clId="{0ED2E332-80FB-4B63-9732-AA57330A60B8}" dt="2022-08-23T15:25:39.870" v="6138" actId="1076"/>
          <ac:spMkLst>
            <pc:docMk/>
            <pc:sldMk cId="1521032011" sldId="279"/>
            <ac:spMk id="21" creationId="{4BA82A72-0B85-B581-A32C-BF77601E52FF}"/>
          </ac:spMkLst>
        </pc:spChg>
        <pc:spChg chg="add mod">
          <ac:chgData name="Jihane BENAHRA" userId="6020c2a1-5cff-4cb8-87c0-58d0082ec87e" providerId="ADAL" clId="{0ED2E332-80FB-4B63-9732-AA57330A60B8}" dt="2022-08-23T15:30:10.660" v="6237" actId="1076"/>
          <ac:spMkLst>
            <pc:docMk/>
            <pc:sldMk cId="1521032011" sldId="279"/>
            <ac:spMk id="22" creationId="{15CAB6B8-5214-3C2F-5390-9EE3EEE7D61F}"/>
          </ac:spMkLst>
        </pc:spChg>
        <pc:spChg chg="add mod">
          <ac:chgData name="Jihane BENAHRA" userId="6020c2a1-5cff-4cb8-87c0-58d0082ec87e" providerId="ADAL" clId="{0ED2E332-80FB-4B63-9732-AA57330A60B8}" dt="2022-08-23T15:25:23.452" v="6135" actId="1076"/>
          <ac:spMkLst>
            <pc:docMk/>
            <pc:sldMk cId="1521032011" sldId="279"/>
            <ac:spMk id="24" creationId="{2B658AE0-35E3-7733-6571-E1B45B4E7A2E}"/>
          </ac:spMkLst>
        </pc:spChg>
        <pc:spChg chg="add mod">
          <ac:chgData name="Jihane BENAHRA" userId="6020c2a1-5cff-4cb8-87c0-58d0082ec87e" providerId="ADAL" clId="{0ED2E332-80FB-4B63-9732-AA57330A60B8}" dt="2022-08-23T15:24:13.316" v="6131" actId="1076"/>
          <ac:spMkLst>
            <pc:docMk/>
            <pc:sldMk cId="1521032011" sldId="279"/>
            <ac:spMk id="25" creationId="{4FCCC663-C357-876C-5222-DBE4E2438EE7}"/>
          </ac:spMkLst>
        </pc:spChg>
        <pc:spChg chg="add mod">
          <ac:chgData name="Jihane BENAHRA" userId="6020c2a1-5cff-4cb8-87c0-58d0082ec87e" providerId="ADAL" clId="{0ED2E332-80FB-4B63-9732-AA57330A60B8}" dt="2022-08-23T15:26:34.220" v="6150" actId="1076"/>
          <ac:spMkLst>
            <pc:docMk/>
            <pc:sldMk cId="1521032011" sldId="279"/>
            <ac:spMk id="26" creationId="{C48EA652-54DE-9B1C-05F5-AED473D92B4A}"/>
          </ac:spMkLst>
        </pc:spChg>
        <pc:spChg chg="add mod">
          <ac:chgData name="Jihane BENAHRA" userId="6020c2a1-5cff-4cb8-87c0-58d0082ec87e" providerId="ADAL" clId="{0ED2E332-80FB-4B63-9732-AA57330A60B8}" dt="2022-08-23T15:27:51.876" v="6166" actId="1076"/>
          <ac:spMkLst>
            <pc:docMk/>
            <pc:sldMk cId="1521032011" sldId="279"/>
            <ac:spMk id="27" creationId="{CF7F3D55-BDD3-28AB-6CD3-639B5C5ABCFB}"/>
          </ac:spMkLst>
        </pc:spChg>
        <pc:spChg chg="add del mod">
          <ac:chgData name="Jihane BENAHRA" userId="6020c2a1-5cff-4cb8-87c0-58d0082ec87e" providerId="ADAL" clId="{0ED2E332-80FB-4B63-9732-AA57330A60B8}" dt="2022-08-23T15:26:00.076" v="6143" actId="1076"/>
          <ac:spMkLst>
            <pc:docMk/>
            <pc:sldMk cId="1521032011" sldId="279"/>
            <ac:spMk id="28" creationId="{B98B11C2-74E1-394F-2651-580D64799DD3}"/>
          </ac:spMkLst>
        </pc:spChg>
        <pc:spChg chg="add mod">
          <ac:chgData name="Jihane BENAHRA" userId="6020c2a1-5cff-4cb8-87c0-58d0082ec87e" providerId="ADAL" clId="{0ED2E332-80FB-4B63-9732-AA57330A60B8}" dt="2022-08-23T15:27:05.587" v="6157" actId="1076"/>
          <ac:spMkLst>
            <pc:docMk/>
            <pc:sldMk cId="1521032011" sldId="279"/>
            <ac:spMk id="29" creationId="{B476D109-A4CC-72C4-F49D-58DFA2302416}"/>
          </ac:spMkLst>
        </pc:spChg>
        <pc:spChg chg="add mod">
          <ac:chgData name="Jihane BENAHRA" userId="6020c2a1-5cff-4cb8-87c0-58d0082ec87e" providerId="ADAL" clId="{0ED2E332-80FB-4B63-9732-AA57330A60B8}" dt="2022-08-23T15:29:50.909" v="6235" actId="1037"/>
          <ac:spMkLst>
            <pc:docMk/>
            <pc:sldMk cId="1521032011" sldId="279"/>
            <ac:spMk id="30" creationId="{09C7903C-839E-B25D-9475-4586A966F1E1}"/>
          </ac:spMkLst>
        </pc:spChg>
        <pc:picChg chg="add mod">
          <ac:chgData name="Jihane BENAHRA" userId="6020c2a1-5cff-4cb8-87c0-58d0082ec87e" providerId="ADAL" clId="{0ED2E332-80FB-4B63-9732-AA57330A60B8}" dt="2022-08-22T15:42:47.237" v="5256" actId="1076"/>
          <ac:picMkLst>
            <pc:docMk/>
            <pc:sldMk cId="1521032011" sldId="279"/>
            <ac:picMk id="23" creationId="{9FA7B790-5554-DB2E-BA0A-A8DA8A3C656B}"/>
          </ac:picMkLst>
        </pc:picChg>
      </pc:sldChg>
      <pc:sldChg chg="addSp delSp modSp new mod">
        <pc:chgData name="Jihane BENAHRA" userId="6020c2a1-5cff-4cb8-87c0-58d0082ec87e" providerId="ADAL" clId="{0ED2E332-80FB-4B63-9732-AA57330A60B8}" dt="2022-08-22T16:08:44.926" v="5852" actId="1076"/>
        <pc:sldMkLst>
          <pc:docMk/>
          <pc:sldMk cId="2777688161" sldId="280"/>
        </pc:sldMkLst>
        <pc:spChg chg="del">
          <ac:chgData name="Jihane BENAHRA" userId="6020c2a1-5cff-4cb8-87c0-58d0082ec87e" providerId="ADAL" clId="{0ED2E332-80FB-4B63-9732-AA57330A60B8}" dt="2022-08-22T16:06:23.778" v="5792" actId="478"/>
          <ac:spMkLst>
            <pc:docMk/>
            <pc:sldMk cId="2777688161" sldId="280"/>
            <ac:spMk id="2" creationId="{FD69F5CE-FF3A-8435-F210-42A248D03B66}"/>
          </ac:spMkLst>
        </pc:spChg>
        <pc:spChg chg="del">
          <ac:chgData name="Jihane BENAHRA" userId="6020c2a1-5cff-4cb8-87c0-58d0082ec87e" providerId="ADAL" clId="{0ED2E332-80FB-4B63-9732-AA57330A60B8}" dt="2022-08-22T16:06:26.103" v="5793" actId="478"/>
          <ac:spMkLst>
            <pc:docMk/>
            <pc:sldMk cId="2777688161" sldId="280"/>
            <ac:spMk id="3" creationId="{5504AC9B-CB9A-92E7-60ED-F13CD743CB38}"/>
          </ac:spMkLst>
        </pc:spChg>
        <pc:spChg chg="add mod">
          <ac:chgData name="Jihane BENAHRA" userId="6020c2a1-5cff-4cb8-87c0-58d0082ec87e" providerId="ADAL" clId="{0ED2E332-80FB-4B63-9732-AA57330A60B8}" dt="2022-08-22T16:07:37.191" v="5806" actId="207"/>
          <ac:spMkLst>
            <pc:docMk/>
            <pc:sldMk cId="2777688161" sldId="280"/>
            <ac:spMk id="5" creationId="{2F455E66-36F2-CFFA-A66F-1B4AC716F668}"/>
          </ac:spMkLst>
        </pc:spChg>
        <pc:spChg chg="add del mod">
          <ac:chgData name="Jihane BENAHRA" userId="6020c2a1-5cff-4cb8-87c0-58d0082ec87e" providerId="ADAL" clId="{0ED2E332-80FB-4B63-9732-AA57330A60B8}" dt="2022-08-22T16:07:54.506" v="5809" actId="478"/>
          <ac:spMkLst>
            <pc:docMk/>
            <pc:sldMk cId="2777688161" sldId="280"/>
            <ac:spMk id="6" creationId="{6AD92913-A732-3F4B-9F71-A6CADEEF55A5}"/>
          </ac:spMkLst>
        </pc:spChg>
        <pc:spChg chg="add mod">
          <ac:chgData name="Jihane BENAHRA" userId="6020c2a1-5cff-4cb8-87c0-58d0082ec87e" providerId="ADAL" clId="{0ED2E332-80FB-4B63-9732-AA57330A60B8}" dt="2022-08-22T16:08:44.926" v="5852" actId="1076"/>
          <ac:spMkLst>
            <pc:docMk/>
            <pc:sldMk cId="2777688161" sldId="280"/>
            <ac:spMk id="7" creationId="{97CEADA4-5E08-0478-8A31-66B83F35C416}"/>
          </ac:spMkLst>
        </pc:spChg>
        <pc:picChg chg="add mod">
          <ac:chgData name="Jihane BENAHRA" userId="6020c2a1-5cff-4cb8-87c0-58d0082ec87e" providerId="ADAL" clId="{0ED2E332-80FB-4B63-9732-AA57330A60B8}" dt="2022-08-22T16:07:23.518" v="5800" actId="1076"/>
          <ac:picMkLst>
            <pc:docMk/>
            <pc:sldMk cId="2777688161" sldId="280"/>
            <ac:picMk id="4" creationId="{E0FD33F5-CD93-08EB-AE07-5CB74DE3EA8F}"/>
          </ac:picMkLst>
        </pc:picChg>
      </pc:sldChg>
      <pc:sldChg chg="modSp add mod ord">
        <pc:chgData name="Jihane BENAHRA" userId="6020c2a1-5cff-4cb8-87c0-58d0082ec87e" providerId="ADAL" clId="{0ED2E332-80FB-4B63-9732-AA57330A60B8}" dt="2022-08-22T16:09:33.542" v="5862" actId="1076"/>
        <pc:sldMkLst>
          <pc:docMk/>
          <pc:sldMk cId="3556348882" sldId="281"/>
        </pc:sldMkLst>
        <pc:spChg chg="mod">
          <ac:chgData name="Jihane BENAHRA" userId="6020c2a1-5cff-4cb8-87c0-58d0082ec87e" providerId="ADAL" clId="{0ED2E332-80FB-4B63-9732-AA57330A60B8}" dt="2022-08-22T16:09:33.542" v="5862" actId="1076"/>
          <ac:spMkLst>
            <pc:docMk/>
            <pc:sldMk cId="3556348882" sldId="281"/>
            <ac:spMk id="5" creationId="{34B63D34-5151-A63B-4ED9-D02BB1898F7A}"/>
          </ac:spMkLst>
        </pc:spChg>
      </pc:sldChg>
    </pc:docChg>
  </pc:docChgLst>
  <pc:docChgLst>
    <pc:chgData name="Jihane BENAHRA" userId="6020c2a1-5cff-4cb8-87c0-58d0082ec87e" providerId="ADAL" clId="{9A52B481-EFF9-4860-8AE8-51AA193CF3DA}"/>
    <pc:docChg chg="modSld">
      <pc:chgData name="Jihane BENAHRA" userId="6020c2a1-5cff-4cb8-87c0-58d0082ec87e" providerId="ADAL" clId="{9A52B481-EFF9-4860-8AE8-51AA193CF3DA}" dt="2022-08-25T08:52:08.716" v="0" actId="1076"/>
      <pc:docMkLst>
        <pc:docMk/>
      </pc:docMkLst>
      <pc:sldChg chg="modSp mod">
        <pc:chgData name="Jihane BENAHRA" userId="6020c2a1-5cff-4cb8-87c0-58d0082ec87e" providerId="ADAL" clId="{9A52B481-EFF9-4860-8AE8-51AA193CF3DA}" dt="2022-08-25T08:52:08.716" v="0" actId="1076"/>
        <pc:sldMkLst>
          <pc:docMk/>
          <pc:sldMk cId="1814926578" sldId="269"/>
        </pc:sldMkLst>
        <pc:spChg chg="mod">
          <ac:chgData name="Jihane BENAHRA" userId="6020c2a1-5cff-4cb8-87c0-58d0082ec87e" providerId="ADAL" clId="{9A52B481-EFF9-4860-8AE8-51AA193CF3DA}" dt="2022-08-25T08:52:08.716" v="0" actId="1076"/>
          <ac:spMkLst>
            <pc:docMk/>
            <pc:sldMk cId="1814926578" sldId="269"/>
            <ac:spMk id="6" creationId="{3550D18B-AE37-B1AB-3912-869E55524CC5}"/>
          </ac:spMkLst>
        </pc:spChg>
      </pc:sldChg>
    </pc:docChg>
  </pc:docChgLst>
  <pc:docChgLst>
    <pc:chgData name="Jihane BENAHRA" userId="6020c2a1-5cff-4cb8-87c0-58d0082ec87e" providerId="ADAL" clId="{60221238-946A-4593-A90F-85D5D4CA33D2}"/>
    <pc:docChg chg="custSel modSld">
      <pc:chgData name="Jihane BENAHRA" userId="6020c2a1-5cff-4cb8-87c0-58d0082ec87e" providerId="ADAL" clId="{60221238-946A-4593-A90F-85D5D4CA33D2}" dt="2022-08-30T15:12:48.848" v="302" actId="20577"/>
      <pc:docMkLst>
        <pc:docMk/>
      </pc:docMkLst>
      <pc:sldChg chg="addSp delSp modSp mod">
        <pc:chgData name="Jihane BENAHRA" userId="6020c2a1-5cff-4cb8-87c0-58d0082ec87e" providerId="ADAL" clId="{60221238-946A-4593-A90F-85D5D4CA33D2}" dt="2022-08-30T13:26:06.557" v="17" actId="1076"/>
        <pc:sldMkLst>
          <pc:docMk/>
          <pc:sldMk cId="1014785150" sldId="257"/>
        </pc:sldMkLst>
        <pc:picChg chg="add mod">
          <ac:chgData name="Jihane BENAHRA" userId="6020c2a1-5cff-4cb8-87c0-58d0082ec87e" providerId="ADAL" clId="{60221238-946A-4593-A90F-85D5D4CA33D2}" dt="2022-08-30T13:26:03.836" v="16" actId="1076"/>
          <ac:picMkLst>
            <pc:docMk/>
            <pc:sldMk cId="1014785150" sldId="257"/>
            <ac:picMk id="3" creationId="{0E0DE53A-55A3-32A5-9411-81C0B65ABFB7}"/>
          </ac:picMkLst>
        </pc:picChg>
        <pc:picChg chg="add mod">
          <ac:chgData name="Jihane BENAHRA" userId="6020c2a1-5cff-4cb8-87c0-58d0082ec87e" providerId="ADAL" clId="{60221238-946A-4593-A90F-85D5D4CA33D2}" dt="2022-08-30T13:25:54.628" v="12" actId="1076"/>
          <ac:picMkLst>
            <pc:docMk/>
            <pc:sldMk cId="1014785150" sldId="257"/>
            <ac:picMk id="8" creationId="{8B1C5D33-9843-5983-2A67-283B09C8818C}"/>
          </ac:picMkLst>
        </pc:picChg>
        <pc:picChg chg="add mod">
          <ac:chgData name="Jihane BENAHRA" userId="6020c2a1-5cff-4cb8-87c0-58d0082ec87e" providerId="ADAL" clId="{60221238-946A-4593-A90F-85D5D4CA33D2}" dt="2022-08-30T13:26:00.836" v="15" actId="1076"/>
          <ac:picMkLst>
            <pc:docMk/>
            <pc:sldMk cId="1014785150" sldId="257"/>
            <ac:picMk id="19" creationId="{FA35A623-48E6-63C4-19BC-A85854D9834B}"/>
          </ac:picMkLst>
        </pc:picChg>
        <pc:picChg chg="mod">
          <ac:chgData name="Jihane BENAHRA" userId="6020c2a1-5cff-4cb8-87c0-58d0082ec87e" providerId="ADAL" clId="{60221238-946A-4593-A90F-85D5D4CA33D2}" dt="2022-08-30T13:25:58.564" v="14" actId="1076"/>
          <ac:picMkLst>
            <pc:docMk/>
            <pc:sldMk cId="1014785150" sldId="257"/>
            <ac:picMk id="20" creationId="{71697B54-068E-B273-02EB-F05DEFFA0E90}"/>
          </ac:picMkLst>
        </pc:picChg>
        <pc:picChg chg="del">
          <ac:chgData name="Jihane BENAHRA" userId="6020c2a1-5cff-4cb8-87c0-58d0082ec87e" providerId="ADAL" clId="{60221238-946A-4593-A90F-85D5D4CA33D2}" dt="2022-08-30T13:25:06.198" v="1" actId="478"/>
          <ac:picMkLst>
            <pc:docMk/>
            <pc:sldMk cId="1014785150" sldId="257"/>
            <ac:picMk id="21" creationId="{B05ABC0C-D455-26C0-61F9-FBF363FE7A62}"/>
          </ac:picMkLst>
        </pc:picChg>
        <pc:picChg chg="mod">
          <ac:chgData name="Jihane BENAHRA" userId="6020c2a1-5cff-4cb8-87c0-58d0082ec87e" providerId="ADAL" clId="{60221238-946A-4593-A90F-85D5D4CA33D2}" dt="2022-08-30T13:26:06.557" v="17" actId="1076"/>
          <ac:picMkLst>
            <pc:docMk/>
            <pc:sldMk cId="1014785150" sldId="257"/>
            <ac:picMk id="22" creationId="{F87B0EC5-797D-181F-AB33-B570846AE6BC}"/>
          </ac:picMkLst>
        </pc:picChg>
        <pc:picChg chg="mod">
          <ac:chgData name="Jihane BENAHRA" userId="6020c2a1-5cff-4cb8-87c0-58d0082ec87e" providerId="ADAL" clId="{60221238-946A-4593-A90F-85D5D4CA33D2}" dt="2022-08-30T13:25:56.333" v="13" actId="1076"/>
          <ac:picMkLst>
            <pc:docMk/>
            <pc:sldMk cId="1014785150" sldId="257"/>
            <ac:picMk id="23" creationId="{BB703598-5936-CF74-53F5-6E1A9438CFA6}"/>
          </ac:picMkLst>
        </pc:picChg>
        <pc:picChg chg="mod">
          <ac:chgData name="Jihane BENAHRA" userId="6020c2a1-5cff-4cb8-87c0-58d0082ec87e" providerId="ADAL" clId="{60221238-946A-4593-A90F-85D5D4CA33D2}" dt="2022-08-30T13:25:14.437" v="4" actId="1076"/>
          <ac:picMkLst>
            <pc:docMk/>
            <pc:sldMk cId="1014785150" sldId="257"/>
            <ac:picMk id="24" creationId="{B840387B-B62D-65E7-019F-05D75BC52B61}"/>
          </ac:picMkLst>
        </pc:picChg>
      </pc:sldChg>
      <pc:sldChg chg="addSp modSp mod">
        <pc:chgData name="Jihane BENAHRA" userId="6020c2a1-5cff-4cb8-87c0-58d0082ec87e" providerId="ADAL" clId="{60221238-946A-4593-A90F-85D5D4CA33D2}" dt="2022-08-30T14:58:47.479" v="78" actId="20577"/>
        <pc:sldMkLst>
          <pc:docMk/>
          <pc:sldMk cId="3136464000" sldId="263"/>
        </pc:sldMkLst>
        <pc:graphicFrameChg chg="mod">
          <ac:chgData name="Jihane BENAHRA" userId="6020c2a1-5cff-4cb8-87c0-58d0082ec87e" providerId="ADAL" clId="{60221238-946A-4593-A90F-85D5D4CA33D2}" dt="2022-08-30T14:58:47.479" v="78" actId="20577"/>
          <ac:graphicFrameMkLst>
            <pc:docMk/>
            <pc:sldMk cId="3136464000" sldId="263"/>
            <ac:graphicFrameMk id="13" creationId="{1AA503D5-40DD-8DED-7CB5-FADB610A6ABC}"/>
          </ac:graphicFrameMkLst>
        </pc:graphicFrameChg>
        <pc:picChg chg="add mod">
          <ac:chgData name="Jihane BENAHRA" userId="6020c2a1-5cff-4cb8-87c0-58d0082ec87e" providerId="ADAL" clId="{60221238-946A-4593-A90F-85D5D4CA33D2}" dt="2022-08-30T13:26:22.044" v="18"/>
          <ac:picMkLst>
            <pc:docMk/>
            <pc:sldMk cId="3136464000" sldId="263"/>
            <ac:picMk id="3" creationId="{2CC7A3C2-C904-26FF-D77E-08C034F2764E}"/>
          </ac:picMkLst>
        </pc:picChg>
        <pc:picChg chg="add mod">
          <ac:chgData name="Jihane BENAHRA" userId="6020c2a1-5cff-4cb8-87c0-58d0082ec87e" providerId="ADAL" clId="{60221238-946A-4593-A90F-85D5D4CA33D2}" dt="2022-08-30T13:26:35.299" v="22" actId="1037"/>
          <ac:picMkLst>
            <pc:docMk/>
            <pc:sldMk cId="3136464000" sldId="263"/>
            <ac:picMk id="5" creationId="{261BC4E3-EAE7-5417-D4AE-9F11D1847EA9}"/>
          </ac:picMkLst>
        </pc:picChg>
      </pc:sldChg>
      <pc:sldChg chg="modSp mod">
        <pc:chgData name="Jihane BENAHRA" userId="6020c2a1-5cff-4cb8-87c0-58d0082ec87e" providerId="ADAL" clId="{60221238-946A-4593-A90F-85D5D4CA33D2}" dt="2022-08-30T15:10:24.439" v="196" actId="20577"/>
        <pc:sldMkLst>
          <pc:docMk/>
          <pc:sldMk cId="3668247902" sldId="264"/>
        </pc:sldMkLst>
        <pc:spChg chg="mod">
          <ac:chgData name="Jihane BENAHRA" userId="6020c2a1-5cff-4cb8-87c0-58d0082ec87e" providerId="ADAL" clId="{60221238-946A-4593-A90F-85D5D4CA33D2}" dt="2022-08-30T15:10:01.333" v="157" actId="113"/>
          <ac:spMkLst>
            <pc:docMk/>
            <pc:sldMk cId="3668247902" sldId="264"/>
            <ac:spMk id="8" creationId="{BC362DA8-DE10-0C4B-AB25-F70059E450A4}"/>
          </ac:spMkLst>
        </pc:spChg>
        <pc:spChg chg="mod">
          <ac:chgData name="Jihane BENAHRA" userId="6020c2a1-5cff-4cb8-87c0-58d0082ec87e" providerId="ADAL" clId="{60221238-946A-4593-A90F-85D5D4CA33D2}" dt="2022-08-30T15:10:15.933" v="176" actId="207"/>
          <ac:spMkLst>
            <pc:docMk/>
            <pc:sldMk cId="3668247902" sldId="264"/>
            <ac:spMk id="10" creationId="{667931FE-35CB-E6A7-620B-BC3633E1E7C5}"/>
          </ac:spMkLst>
        </pc:spChg>
        <pc:spChg chg="mod">
          <ac:chgData name="Jihane BENAHRA" userId="6020c2a1-5cff-4cb8-87c0-58d0082ec87e" providerId="ADAL" clId="{60221238-946A-4593-A90F-85D5D4CA33D2}" dt="2022-08-30T15:10:24.439" v="196" actId="20577"/>
          <ac:spMkLst>
            <pc:docMk/>
            <pc:sldMk cId="3668247902" sldId="264"/>
            <ac:spMk id="11" creationId="{8EAD77CB-C5CC-7A75-BBC0-0E2F2111434C}"/>
          </ac:spMkLst>
        </pc:spChg>
      </pc:sldChg>
      <pc:sldChg chg="modSp">
        <pc:chgData name="Jihane BENAHRA" userId="6020c2a1-5cff-4cb8-87c0-58d0082ec87e" providerId="ADAL" clId="{60221238-946A-4593-A90F-85D5D4CA33D2}" dt="2022-08-30T15:09:19.568" v="101" actId="20577"/>
        <pc:sldMkLst>
          <pc:docMk/>
          <pc:sldMk cId="1190400530" sldId="273"/>
        </pc:sldMkLst>
        <pc:graphicFrameChg chg="mod">
          <ac:chgData name="Jihane BENAHRA" userId="6020c2a1-5cff-4cb8-87c0-58d0082ec87e" providerId="ADAL" clId="{60221238-946A-4593-A90F-85D5D4CA33D2}" dt="2022-08-30T15:09:19.568" v="101" actId="20577"/>
          <ac:graphicFrameMkLst>
            <pc:docMk/>
            <pc:sldMk cId="1190400530" sldId="273"/>
            <ac:graphicFrameMk id="3" creationId="{5387BC5F-5265-9FDB-3CE9-3BFC96BD77ED}"/>
          </ac:graphicFrameMkLst>
        </pc:graphicFrameChg>
      </pc:sldChg>
      <pc:sldChg chg="addSp delSp modSp mod">
        <pc:chgData name="Jihane BENAHRA" userId="6020c2a1-5cff-4cb8-87c0-58d0082ec87e" providerId="ADAL" clId="{60221238-946A-4593-A90F-85D5D4CA33D2}" dt="2022-08-30T13:27:41.487" v="36" actId="207"/>
        <pc:sldMkLst>
          <pc:docMk/>
          <pc:sldMk cId="1185876614" sldId="274"/>
        </pc:sldMkLst>
        <pc:spChg chg="add del">
          <ac:chgData name="Jihane BENAHRA" userId="6020c2a1-5cff-4cb8-87c0-58d0082ec87e" providerId="ADAL" clId="{60221238-946A-4593-A90F-85D5D4CA33D2}" dt="2022-08-30T13:27:10.983" v="25"/>
          <ac:spMkLst>
            <pc:docMk/>
            <pc:sldMk cId="1185876614" sldId="274"/>
            <ac:spMk id="3" creationId="{6FC66C5C-B9B8-B719-3C7C-C11DBD38BECE}"/>
          </ac:spMkLst>
        </pc:spChg>
        <pc:spChg chg="mod">
          <ac:chgData name="Jihane BENAHRA" userId="6020c2a1-5cff-4cb8-87c0-58d0082ec87e" providerId="ADAL" clId="{60221238-946A-4593-A90F-85D5D4CA33D2}" dt="2022-08-30T13:27:41.487" v="36" actId="207"/>
          <ac:spMkLst>
            <pc:docMk/>
            <pc:sldMk cId="1185876614" sldId="274"/>
            <ac:spMk id="13" creationId="{539CB07B-F8F5-1024-8DD0-8552A564DA57}"/>
          </ac:spMkLst>
        </pc:spChg>
      </pc:sldChg>
      <pc:sldChg chg="modSp">
        <pc:chgData name="Jihane BENAHRA" userId="6020c2a1-5cff-4cb8-87c0-58d0082ec87e" providerId="ADAL" clId="{60221238-946A-4593-A90F-85D5D4CA33D2}" dt="2022-08-30T14:55:27.531" v="59" actId="20577"/>
        <pc:sldMkLst>
          <pc:docMk/>
          <pc:sldMk cId="877299114" sldId="275"/>
        </pc:sldMkLst>
        <pc:graphicFrameChg chg="mod">
          <ac:chgData name="Jihane BENAHRA" userId="6020c2a1-5cff-4cb8-87c0-58d0082ec87e" providerId="ADAL" clId="{60221238-946A-4593-A90F-85D5D4CA33D2}" dt="2022-08-30T14:55:27.531" v="59" actId="20577"/>
          <ac:graphicFrameMkLst>
            <pc:docMk/>
            <pc:sldMk cId="877299114" sldId="275"/>
            <ac:graphicFrameMk id="10" creationId="{9FB1D1C9-17A4-57B5-5E78-0190D64CC8F5}"/>
          </ac:graphicFrameMkLst>
        </pc:graphicFrameChg>
      </pc:sldChg>
      <pc:sldChg chg="modSp mod">
        <pc:chgData name="Jihane BENAHRA" userId="6020c2a1-5cff-4cb8-87c0-58d0082ec87e" providerId="ADAL" clId="{60221238-946A-4593-A90F-85D5D4CA33D2}" dt="2022-08-30T15:12:48.848" v="302" actId="20577"/>
        <pc:sldMkLst>
          <pc:docMk/>
          <pc:sldMk cId="1521032011" sldId="279"/>
        </pc:sldMkLst>
        <pc:spChg chg="mod">
          <ac:chgData name="Jihane BENAHRA" userId="6020c2a1-5cff-4cb8-87c0-58d0082ec87e" providerId="ADAL" clId="{60221238-946A-4593-A90F-85D5D4CA33D2}" dt="2022-08-30T15:12:48.848" v="302" actId="20577"/>
          <ac:spMkLst>
            <pc:docMk/>
            <pc:sldMk cId="1521032011" sldId="279"/>
            <ac:spMk id="30" creationId="{09C7903C-839E-B25D-9475-4586A966F1E1}"/>
          </ac:spMkLst>
        </pc:spChg>
      </pc:sldChg>
    </pc:docChg>
  </pc:docChgLst>
  <pc:docChgLst>
    <pc:chgData name="Jihane BENAHRA" userId="6020c2a1-5cff-4cb8-87c0-58d0082ec87e" providerId="ADAL" clId="{A18DF3A1-EAEA-46B8-AAFF-CEB9D05D6378}"/>
    <pc:docChg chg="undo redo custSel modSld">
      <pc:chgData name="Jihane BENAHRA" userId="6020c2a1-5cff-4cb8-87c0-58d0082ec87e" providerId="ADAL" clId="{A18DF3A1-EAEA-46B8-AAFF-CEB9D05D6378}" dt="2022-08-24T15:20:37.798" v="2230" actId="1076"/>
      <pc:docMkLst>
        <pc:docMk/>
      </pc:docMkLst>
      <pc:sldChg chg="modSp mod">
        <pc:chgData name="Jihane BENAHRA" userId="6020c2a1-5cff-4cb8-87c0-58d0082ec87e" providerId="ADAL" clId="{A18DF3A1-EAEA-46B8-AAFF-CEB9D05D6378}" dt="2022-08-23T15:34:07.529" v="23" actId="20577"/>
        <pc:sldMkLst>
          <pc:docMk/>
          <pc:sldMk cId="1421834647" sldId="256"/>
        </pc:sldMkLst>
        <pc:spChg chg="mod">
          <ac:chgData name="Jihane BENAHRA" userId="6020c2a1-5cff-4cb8-87c0-58d0082ec87e" providerId="ADAL" clId="{A18DF3A1-EAEA-46B8-AAFF-CEB9D05D6378}" dt="2022-08-23T15:34:07.529" v="23" actId="20577"/>
          <ac:spMkLst>
            <pc:docMk/>
            <pc:sldMk cId="1421834647" sldId="256"/>
            <ac:spMk id="5" creationId="{34B63D34-5151-A63B-4ED9-D02BB1898F7A}"/>
          </ac:spMkLst>
        </pc:spChg>
      </pc:sldChg>
      <pc:sldChg chg="modSp mod">
        <pc:chgData name="Jihane BENAHRA" userId="6020c2a1-5cff-4cb8-87c0-58d0082ec87e" providerId="ADAL" clId="{A18DF3A1-EAEA-46B8-AAFF-CEB9D05D6378}" dt="2022-08-23T15:34:39.873" v="28" actId="20577"/>
        <pc:sldMkLst>
          <pc:docMk/>
          <pc:sldMk cId="1014785150" sldId="257"/>
        </pc:sldMkLst>
        <pc:spChg chg="mod">
          <ac:chgData name="Jihane BENAHRA" userId="6020c2a1-5cff-4cb8-87c0-58d0082ec87e" providerId="ADAL" clId="{A18DF3A1-EAEA-46B8-AAFF-CEB9D05D6378}" dt="2022-08-23T15:34:39.873" v="28" actId="20577"/>
          <ac:spMkLst>
            <pc:docMk/>
            <pc:sldMk cId="1014785150" sldId="257"/>
            <ac:spMk id="2" creationId="{0851C882-B43D-FB60-3312-A62C57FF02EB}"/>
          </ac:spMkLst>
        </pc:spChg>
      </pc:sldChg>
      <pc:sldChg chg="modSp mod">
        <pc:chgData name="Jihane BENAHRA" userId="6020c2a1-5cff-4cb8-87c0-58d0082ec87e" providerId="ADAL" clId="{A18DF3A1-EAEA-46B8-AAFF-CEB9D05D6378}" dt="2022-08-23T15:40:00.104" v="125" actId="20577"/>
        <pc:sldMkLst>
          <pc:docMk/>
          <pc:sldMk cId="3456023786" sldId="258"/>
        </pc:sldMkLst>
        <pc:spChg chg="mod">
          <ac:chgData name="Jihane BENAHRA" userId="6020c2a1-5cff-4cb8-87c0-58d0082ec87e" providerId="ADAL" clId="{A18DF3A1-EAEA-46B8-AAFF-CEB9D05D6378}" dt="2022-08-23T15:36:42.161" v="43" actId="20577"/>
          <ac:spMkLst>
            <pc:docMk/>
            <pc:sldMk cId="3456023786" sldId="258"/>
            <ac:spMk id="15" creationId="{0004AA55-199B-AA1A-2374-EED7CA881CB5}"/>
          </ac:spMkLst>
        </pc:spChg>
        <pc:graphicFrameChg chg="mod">
          <ac:chgData name="Jihane BENAHRA" userId="6020c2a1-5cff-4cb8-87c0-58d0082ec87e" providerId="ADAL" clId="{A18DF3A1-EAEA-46B8-AAFF-CEB9D05D6378}" dt="2022-08-23T15:40:00.104" v="125" actId="20577"/>
          <ac:graphicFrameMkLst>
            <pc:docMk/>
            <pc:sldMk cId="3456023786" sldId="258"/>
            <ac:graphicFrameMk id="18" creationId="{2ABCD16D-013B-BA9D-1423-F7144DA3BD66}"/>
          </ac:graphicFrameMkLst>
        </pc:graphicFrameChg>
      </pc:sldChg>
      <pc:sldChg chg="modSp mod">
        <pc:chgData name="Jihane BENAHRA" userId="6020c2a1-5cff-4cb8-87c0-58d0082ec87e" providerId="ADAL" clId="{A18DF3A1-EAEA-46B8-AAFF-CEB9D05D6378}" dt="2022-08-24T15:16:09.133" v="2209" actId="1076"/>
        <pc:sldMkLst>
          <pc:docMk/>
          <pc:sldMk cId="188774536" sldId="259"/>
        </pc:sldMkLst>
        <pc:spChg chg="mod">
          <ac:chgData name="Jihane BENAHRA" userId="6020c2a1-5cff-4cb8-87c0-58d0082ec87e" providerId="ADAL" clId="{A18DF3A1-EAEA-46B8-AAFF-CEB9D05D6378}" dt="2022-08-23T15:43:05.741" v="150" actId="20577"/>
          <ac:spMkLst>
            <pc:docMk/>
            <pc:sldMk cId="188774536" sldId="259"/>
            <ac:spMk id="5" creationId="{C83E848C-2373-D4E5-624B-9659E913BC76}"/>
          </ac:spMkLst>
        </pc:spChg>
        <pc:spChg chg="mod">
          <ac:chgData name="Jihane BENAHRA" userId="6020c2a1-5cff-4cb8-87c0-58d0082ec87e" providerId="ADAL" clId="{A18DF3A1-EAEA-46B8-AAFF-CEB9D05D6378}" dt="2022-08-24T15:16:09.133" v="2209" actId="1076"/>
          <ac:spMkLst>
            <pc:docMk/>
            <pc:sldMk cId="188774536" sldId="259"/>
            <ac:spMk id="7" creationId="{0F32697C-999F-2D20-FF0F-48025B13CC09}"/>
          </ac:spMkLst>
        </pc:spChg>
        <pc:spChg chg="mod">
          <ac:chgData name="Jihane BENAHRA" userId="6020c2a1-5cff-4cb8-87c0-58d0082ec87e" providerId="ADAL" clId="{A18DF3A1-EAEA-46B8-AAFF-CEB9D05D6378}" dt="2022-08-23T15:43:33.167" v="171" actId="20577"/>
          <ac:spMkLst>
            <pc:docMk/>
            <pc:sldMk cId="188774536" sldId="259"/>
            <ac:spMk id="8" creationId="{BE7F5C4A-C7D3-EC59-4B26-05C1BE06E589}"/>
          </ac:spMkLst>
        </pc:spChg>
        <pc:spChg chg="mod">
          <ac:chgData name="Jihane BENAHRA" userId="6020c2a1-5cff-4cb8-87c0-58d0082ec87e" providerId="ADAL" clId="{A18DF3A1-EAEA-46B8-AAFF-CEB9D05D6378}" dt="2022-08-23T15:43:52.368" v="180" actId="20577"/>
          <ac:spMkLst>
            <pc:docMk/>
            <pc:sldMk cId="188774536" sldId="259"/>
            <ac:spMk id="9" creationId="{9D8214B5-B589-F9C7-1AF3-DCCD787BF8CA}"/>
          </ac:spMkLst>
        </pc:spChg>
        <pc:spChg chg="mod">
          <ac:chgData name="Jihane BENAHRA" userId="6020c2a1-5cff-4cb8-87c0-58d0082ec87e" providerId="ADAL" clId="{A18DF3A1-EAEA-46B8-AAFF-CEB9D05D6378}" dt="2022-08-23T15:45:52.104" v="190" actId="20577"/>
          <ac:spMkLst>
            <pc:docMk/>
            <pc:sldMk cId="188774536" sldId="259"/>
            <ac:spMk id="10" creationId="{B98F3445-0B27-249A-E0B3-E37423622DDF}"/>
          </ac:spMkLst>
        </pc:spChg>
        <pc:spChg chg="mod">
          <ac:chgData name="Jihane BENAHRA" userId="6020c2a1-5cff-4cb8-87c0-58d0082ec87e" providerId="ADAL" clId="{A18DF3A1-EAEA-46B8-AAFF-CEB9D05D6378}" dt="2022-08-23T15:46:13.207" v="213" actId="20577"/>
          <ac:spMkLst>
            <pc:docMk/>
            <pc:sldMk cId="188774536" sldId="259"/>
            <ac:spMk id="11" creationId="{ECE91ECA-30F3-D2B2-0D61-00741FCBB149}"/>
          </ac:spMkLst>
        </pc:spChg>
        <pc:spChg chg="mod">
          <ac:chgData name="Jihane BENAHRA" userId="6020c2a1-5cff-4cb8-87c0-58d0082ec87e" providerId="ADAL" clId="{A18DF3A1-EAEA-46B8-AAFF-CEB9D05D6378}" dt="2022-08-23T15:46:43.165" v="241" actId="20577"/>
          <ac:spMkLst>
            <pc:docMk/>
            <pc:sldMk cId="188774536" sldId="259"/>
            <ac:spMk id="12" creationId="{82967145-4A1E-AF5E-C3AF-67BEE712BD93}"/>
          </ac:spMkLst>
        </pc:spChg>
        <pc:spChg chg="mod">
          <ac:chgData name="Jihane BENAHRA" userId="6020c2a1-5cff-4cb8-87c0-58d0082ec87e" providerId="ADAL" clId="{A18DF3A1-EAEA-46B8-AAFF-CEB9D05D6378}" dt="2022-08-23T15:47:00.751" v="252" actId="20577"/>
          <ac:spMkLst>
            <pc:docMk/>
            <pc:sldMk cId="188774536" sldId="259"/>
            <ac:spMk id="13" creationId="{D0220B85-C876-8B19-915D-5E4D3D0020D1}"/>
          </ac:spMkLst>
        </pc:spChg>
      </pc:sldChg>
      <pc:sldChg chg="modSp mod">
        <pc:chgData name="Jihane BENAHRA" userId="6020c2a1-5cff-4cb8-87c0-58d0082ec87e" providerId="ADAL" clId="{A18DF3A1-EAEA-46B8-AAFF-CEB9D05D6378}" dt="2022-08-23T15:55:11.292" v="380" actId="207"/>
        <pc:sldMkLst>
          <pc:docMk/>
          <pc:sldMk cId="3136464000" sldId="263"/>
        </pc:sldMkLst>
        <pc:spChg chg="mod">
          <ac:chgData name="Jihane BENAHRA" userId="6020c2a1-5cff-4cb8-87c0-58d0082ec87e" providerId="ADAL" clId="{A18DF3A1-EAEA-46B8-AAFF-CEB9D05D6378}" dt="2022-08-23T15:54:10.255" v="362" actId="1076"/>
          <ac:spMkLst>
            <pc:docMk/>
            <pc:sldMk cId="3136464000" sldId="263"/>
            <ac:spMk id="6" creationId="{3550D18B-AE37-B1AB-3912-869E55524CC5}"/>
          </ac:spMkLst>
        </pc:spChg>
        <pc:graphicFrameChg chg="mod modGraphic">
          <ac:chgData name="Jihane BENAHRA" userId="6020c2a1-5cff-4cb8-87c0-58d0082ec87e" providerId="ADAL" clId="{A18DF3A1-EAEA-46B8-AAFF-CEB9D05D6378}" dt="2022-08-23T15:55:11.292" v="380" actId="207"/>
          <ac:graphicFrameMkLst>
            <pc:docMk/>
            <pc:sldMk cId="3136464000" sldId="263"/>
            <ac:graphicFrameMk id="13" creationId="{1AA503D5-40DD-8DED-7CB5-FADB610A6ABC}"/>
          </ac:graphicFrameMkLst>
        </pc:graphicFrameChg>
      </pc:sldChg>
      <pc:sldChg chg="modSp mod">
        <pc:chgData name="Jihane BENAHRA" userId="6020c2a1-5cff-4cb8-87c0-58d0082ec87e" providerId="ADAL" clId="{A18DF3A1-EAEA-46B8-AAFF-CEB9D05D6378}" dt="2022-08-24T09:17:11.078" v="653" actId="20577"/>
        <pc:sldMkLst>
          <pc:docMk/>
          <pc:sldMk cId="3668247902" sldId="264"/>
        </pc:sldMkLst>
        <pc:spChg chg="mod">
          <ac:chgData name="Jihane BENAHRA" userId="6020c2a1-5cff-4cb8-87c0-58d0082ec87e" providerId="ADAL" clId="{A18DF3A1-EAEA-46B8-AAFF-CEB9D05D6378}" dt="2022-08-24T09:03:00.938" v="544" actId="20577"/>
          <ac:spMkLst>
            <pc:docMk/>
            <pc:sldMk cId="3668247902" sldId="264"/>
            <ac:spMk id="5" creationId="{5C71A211-BD69-A395-8336-0E8934E3621E}"/>
          </ac:spMkLst>
        </pc:spChg>
        <pc:spChg chg="mod">
          <ac:chgData name="Jihane BENAHRA" userId="6020c2a1-5cff-4cb8-87c0-58d0082ec87e" providerId="ADAL" clId="{A18DF3A1-EAEA-46B8-AAFF-CEB9D05D6378}" dt="2022-08-24T09:13:22.517" v="551" actId="207"/>
          <ac:spMkLst>
            <pc:docMk/>
            <pc:sldMk cId="3668247902" sldId="264"/>
            <ac:spMk id="8" creationId="{BC362DA8-DE10-0C4B-AB25-F70059E450A4}"/>
          </ac:spMkLst>
        </pc:spChg>
        <pc:spChg chg="mod">
          <ac:chgData name="Jihane BENAHRA" userId="6020c2a1-5cff-4cb8-87c0-58d0082ec87e" providerId="ADAL" clId="{A18DF3A1-EAEA-46B8-AAFF-CEB9D05D6378}" dt="2022-08-24T09:15:16.078" v="618" actId="20577"/>
          <ac:spMkLst>
            <pc:docMk/>
            <pc:sldMk cId="3668247902" sldId="264"/>
            <ac:spMk id="10" creationId="{667931FE-35CB-E6A7-620B-BC3633E1E7C5}"/>
          </ac:spMkLst>
        </pc:spChg>
        <pc:spChg chg="mod">
          <ac:chgData name="Jihane BENAHRA" userId="6020c2a1-5cff-4cb8-87c0-58d0082ec87e" providerId="ADAL" clId="{A18DF3A1-EAEA-46B8-AAFF-CEB9D05D6378}" dt="2022-08-24T09:16:10.957" v="634" actId="20577"/>
          <ac:spMkLst>
            <pc:docMk/>
            <pc:sldMk cId="3668247902" sldId="264"/>
            <ac:spMk id="11" creationId="{8EAD77CB-C5CC-7A75-BBC0-0E2F2111434C}"/>
          </ac:spMkLst>
        </pc:spChg>
        <pc:spChg chg="mod">
          <ac:chgData name="Jihane BENAHRA" userId="6020c2a1-5cff-4cb8-87c0-58d0082ec87e" providerId="ADAL" clId="{A18DF3A1-EAEA-46B8-AAFF-CEB9D05D6378}" dt="2022-08-24T09:17:11.078" v="653" actId="20577"/>
          <ac:spMkLst>
            <pc:docMk/>
            <pc:sldMk cId="3668247902" sldId="264"/>
            <ac:spMk id="14" creationId="{E18A5CCB-796B-DBFE-A13A-D1D7CFEB6D35}"/>
          </ac:spMkLst>
        </pc:spChg>
      </pc:sldChg>
      <pc:sldChg chg="modSp mod">
        <pc:chgData name="Jihane BENAHRA" userId="6020c2a1-5cff-4cb8-87c0-58d0082ec87e" providerId="ADAL" clId="{A18DF3A1-EAEA-46B8-AAFF-CEB9D05D6378}" dt="2022-08-24T15:19:29.646" v="2226" actId="1076"/>
        <pc:sldMkLst>
          <pc:docMk/>
          <pc:sldMk cId="768750875" sldId="265"/>
        </pc:sldMkLst>
        <pc:spChg chg="mod">
          <ac:chgData name="Jihane BENAHRA" userId="6020c2a1-5cff-4cb8-87c0-58d0082ec87e" providerId="ADAL" clId="{A18DF3A1-EAEA-46B8-AAFF-CEB9D05D6378}" dt="2022-08-24T15:19:29.646" v="2226" actId="1076"/>
          <ac:spMkLst>
            <pc:docMk/>
            <pc:sldMk cId="768750875" sldId="265"/>
            <ac:spMk id="16" creationId="{4CF1B166-3948-5A02-6666-6A70BF7D08C3}"/>
          </ac:spMkLst>
        </pc:spChg>
        <pc:graphicFrameChg chg="mod modGraphic">
          <ac:chgData name="Jihane BENAHRA" userId="6020c2a1-5cff-4cb8-87c0-58d0082ec87e" providerId="ADAL" clId="{A18DF3A1-EAEA-46B8-AAFF-CEB9D05D6378}" dt="2022-08-24T09:50:36.211" v="1044" actId="20577"/>
          <ac:graphicFrameMkLst>
            <pc:docMk/>
            <pc:sldMk cId="768750875" sldId="265"/>
            <ac:graphicFrameMk id="9" creationId="{2A9EA360-8FA5-91A6-4180-7FE088E2998A}"/>
          </ac:graphicFrameMkLst>
        </pc:graphicFrameChg>
      </pc:sldChg>
      <pc:sldChg chg="modSp mod">
        <pc:chgData name="Jihane BENAHRA" userId="6020c2a1-5cff-4cb8-87c0-58d0082ec87e" providerId="ADAL" clId="{A18DF3A1-EAEA-46B8-AAFF-CEB9D05D6378}" dt="2022-08-24T15:18:06.598" v="2225" actId="1038"/>
        <pc:sldMkLst>
          <pc:docMk/>
          <pc:sldMk cId="3396448388" sldId="266"/>
        </pc:sldMkLst>
        <pc:spChg chg="mod">
          <ac:chgData name="Jihane BENAHRA" userId="6020c2a1-5cff-4cb8-87c0-58d0082ec87e" providerId="ADAL" clId="{A18DF3A1-EAEA-46B8-AAFF-CEB9D05D6378}" dt="2022-08-24T09:24:46.369" v="719" actId="20577"/>
          <ac:spMkLst>
            <pc:docMk/>
            <pc:sldMk cId="3396448388" sldId="266"/>
            <ac:spMk id="11" creationId="{CF3EFA92-4D61-D194-5C5E-3BA159D8DFA3}"/>
          </ac:spMkLst>
        </pc:spChg>
        <pc:spChg chg="mod">
          <ac:chgData name="Jihane BENAHRA" userId="6020c2a1-5cff-4cb8-87c0-58d0082ec87e" providerId="ADAL" clId="{A18DF3A1-EAEA-46B8-AAFF-CEB9D05D6378}" dt="2022-08-24T15:18:06.598" v="2225" actId="1038"/>
          <ac:spMkLst>
            <pc:docMk/>
            <pc:sldMk cId="3396448388" sldId="266"/>
            <ac:spMk id="12" creationId="{54F1FFB6-BF07-33F5-ABB5-9850FC4DE3B3}"/>
          </ac:spMkLst>
        </pc:spChg>
        <pc:spChg chg="mod">
          <ac:chgData name="Jihane BENAHRA" userId="6020c2a1-5cff-4cb8-87c0-58d0082ec87e" providerId="ADAL" clId="{A18DF3A1-EAEA-46B8-AAFF-CEB9D05D6378}" dt="2022-08-24T09:25:20.217" v="724" actId="20577"/>
          <ac:spMkLst>
            <pc:docMk/>
            <pc:sldMk cId="3396448388" sldId="266"/>
            <ac:spMk id="13" creationId="{663D3AC0-A5F4-BA34-F72D-3E6BAB55689E}"/>
          </ac:spMkLst>
        </pc:spChg>
        <pc:spChg chg="mod">
          <ac:chgData name="Jihane BENAHRA" userId="6020c2a1-5cff-4cb8-87c0-58d0082ec87e" providerId="ADAL" clId="{A18DF3A1-EAEA-46B8-AAFF-CEB9D05D6378}" dt="2022-08-24T15:17:31.093" v="2215" actId="1076"/>
          <ac:spMkLst>
            <pc:docMk/>
            <pc:sldMk cId="3396448388" sldId="266"/>
            <ac:spMk id="14" creationId="{622054A4-D60D-7D13-F234-D1104A12A169}"/>
          </ac:spMkLst>
        </pc:spChg>
        <pc:spChg chg="mod">
          <ac:chgData name="Jihane BENAHRA" userId="6020c2a1-5cff-4cb8-87c0-58d0082ec87e" providerId="ADAL" clId="{A18DF3A1-EAEA-46B8-AAFF-CEB9D05D6378}" dt="2022-08-24T09:25:54.168" v="730" actId="20577"/>
          <ac:spMkLst>
            <pc:docMk/>
            <pc:sldMk cId="3396448388" sldId="266"/>
            <ac:spMk id="15" creationId="{61048895-4F6C-AD73-235D-19973BD6FDCE}"/>
          </ac:spMkLst>
        </pc:spChg>
        <pc:spChg chg="mod">
          <ac:chgData name="Jihane BENAHRA" userId="6020c2a1-5cff-4cb8-87c0-58d0082ec87e" providerId="ADAL" clId="{A18DF3A1-EAEA-46B8-AAFF-CEB9D05D6378}" dt="2022-08-24T15:17:46.389" v="2218" actId="1076"/>
          <ac:spMkLst>
            <pc:docMk/>
            <pc:sldMk cId="3396448388" sldId="266"/>
            <ac:spMk id="16" creationId="{456136D0-64E7-1168-39B8-C4A62749818D}"/>
          </ac:spMkLst>
        </pc:spChg>
        <pc:spChg chg="mod">
          <ac:chgData name="Jihane BENAHRA" userId="6020c2a1-5cff-4cb8-87c0-58d0082ec87e" providerId="ADAL" clId="{A18DF3A1-EAEA-46B8-AAFF-CEB9D05D6378}" dt="2022-08-24T09:22:05.457" v="709" actId="20577"/>
          <ac:spMkLst>
            <pc:docMk/>
            <pc:sldMk cId="3396448388" sldId="266"/>
            <ac:spMk id="17" creationId="{A9D4D66B-26DB-580D-BADC-85B3B2DEFC89}"/>
          </ac:spMkLst>
        </pc:spChg>
      </pc:sldChg>
      <pc:sldChg chg="modSp mod">
        <pc:chgData name="Jihane BENAHRA" userId="6020c2a1-5cff-4cb8-87c0-58d0082ec87e" providerId="ADAL" clId="{A18DF3A1-EAEA-46B8-AAFF-CEB9D05D6378}" dt="2022-08-24T09:19:53.610" v="686" actId="20577"/>
        <pc:sldMkLst>
          <pc:docMk/>
          <pc:sldMk cId="367877845" sldId="267"/>
        </pc:sldMkLst>
        <pc:spChg chg="mod">
          <ac:chgData name="Jihane BENAHRA" userId="6020c2a1-5cff-4cb8-87c0-58d0082ec87e" providerId="ADAL" clId="{A18DF3A1-EAEA-46B8-AAFF-CEB9D05D6378}" dt="2022-08-24T09:19:53.610" v="686" actId="20577"/>
          <ac:spMkLst>
            <pc:docMk/>
            <pc:sldMk cId="367877845" sldId="267"/>
            <ac:spMk id="5" creationId="{5C71A211-BD69-A395-8336-0E8934E3621E}"/>
          </ac:spMkLst>
        </pc:spChg>
        <pc:spChg chg="mod">
          <ac:chgData name="Jihane BENAHRA" userId="6020c2a1-5cff-4cb8-87c0-58d0082ec87e" providerId="ADAL" clId="{A18DF3A1-EAEA-46B8-AAFF-CEB9D05D6378}" dt="2022-08-24T09:17:46.335" v="664" actId="20577"/>
          <ac:spMkLst>
            <pc:docMk/>
            <pc:sldMk cId="367877845" sldId="267"/>
            <ac:spMk id="16" creationId="{C00FA7B2-8293-098B-8C09-1B5B3E94A6AF}"/>
          </ac:spMkLst>
        </pc:spChg>
        <pc:spChg chg="mod">
          <ac:chgData name="Jihane BENAHRA" userId="6020c2a1-5cff-4cb8-87c0-58d0082ec87e" providerId="ADAL" clId="{A18DF3A1-EAEA-46B8-AAFF-CEB9D05D6378}" dt="2022-08-24T09:18:23.016" v="668" actId="121"/>
          <ac:spMkLst>
            <pc:docMk/>
            <pc:sldMk cId="367877845" sldId="267"/>
            <ac:spMk id="17" creationId="{8053FA92-889C-5EBD-F297-0D91FDE4178F}"/>
          </ac:spMkLst>
        </pc:spChg>
      </pc:sldChg>
      <pc:sldChg chg="addSp delSp modSp mod">
        <pc:chgData name="Jihane BENAHRA" userId="6020c2a1-5cff-4cb8-87c0-58d0082ec87e" providerId="ADAL" clId="{A18DF3A1-EAEA-46B8-AAFF-CEB9D05D6378}" dt="2022-08-24T09:20:17.834" v="696" actId="20577"/>
        <pc:sldMkLst>
          <pc:docMk/>
          <pc:sldMk cId="3257741422" sldId="268"/>
        </pc:sldMkLst>
        <pc:spChg chg="add mod">
          <ac:chgData name="Jihane BENAHRA" userId="6020c2a1-5cff-4cb8-87c0-58d0082ec87e" providerId="ADAL" clId="{A18DF3A1-EAEA-46B8-AAFF-CEB9D05D6378}" dt="2022-08-24T09:19:49.027" v="685" actId="20577"/>
          <ac:spMkLst>
            <pc:docMk/>
            <pc:sldMk cId="3257741422" sldId="268"/>
            <ac:spMk id="2" creationId="{0A36E7E9-3119-DDDE-B9BA-0B40A84E7361}"/>
          </ac:spMkLst>
        </pc:spChg>
        <pc:spChg chg="del">
          <ac:chgData name="Jihane BENAHRA" userId="6020c2a1-5cff-4cb8-87c0-58d0082ec87e" providerId="ADAL" clId="{A18DF3A1-EAEA-46B8-AAFF-CEB9D05D6378}" dt="2022-08-24T09:19:44.042" v="683" actId="478"/>
          <ac:spMkLst>
            <pc:docMk/>
            <pc:sldMk cId="3257741422" sldId="268"/>
            <ac:spMk id="5" creationId="{5C71A211-BD69-A395-8336-0E8934E3621E}"/>
          </ac:spMkLst>
        </pc:spChg>
        <pc:spChg chg="mod">
          <ac:chgData name="Jihane BENAHRA" userId="6020c2a1-5cff-4cb8-87c0-58d0082ec87e" providerId="ADAL" clId="{A18DF3A1-EAEA-46B8-AAFF-CEB9D05D6378}" dt="2022-08-24T09:20:17.834" v="696" actId="20577"/>
          <ac:spMkLst>
            <pc:docMk/>
            <pc:sldMk cId="3257741422" sldId="268"/>
            <ac:spMk id="17" creationId="{8053FA92-889C-5EBD-F297-0D91FDE4178F}"/>
          </ac:spMkLst>
        </pc:spChg>
      </pc:sldChg>
      <pc:sldChg chg="modSp mod">
        <pc:chgData name="Jihane BENAHRA" userId="6020c2a1-5cff-4cb8-87c0-58d0082ec87e" providerId="ADAL" clId="{A18DF3A1-EAEA-46B8-AAFF-CEB9D05D6378}" dt="2022-08-24T10:06:41.190" v="1194" actId="2711"/>
        <pc:sldMkLst>
          <pc:docMk/>
          <pc:sldMk cId="1814926578" sldId="269"/>
        </pc:sldMkLst>
        <pc:spChg chg="mod">
          <ac:chgData name="Jihane BENAHRA" userId="6020c2a1-5cff-4cb8-87c0-58d0082ec87e" providerId="ADAL" clId="{A18DF3A1-EAEA-46B8-AAFF-CEB9D05D6378}" dt="2022-08-24T09:52:34.820" v="1059" actId="14100"/>
          <ac:spMkLst>
            <pc:docMk/>
            <pc:sldMk cId="1814926578" sldId="269"/>
            <ac:spMk id="6" creationId="{3550D18B-AE37-B1AB-3912-869E55524CC5}"/>
          </ac:spMkLst>
        </pc:spChg>
        <pc:graphicFrameChg chg="mod modGraphic">
          <ac:chgData name="Jihane BENAHRA" userId="6020c2a1-5cff-4cb8-87c0-58d0082ec87e" providerId="ADAL" clId="{A18DF3A1-EAEA-46B8-AAFF-CEB9D05D6378}" dt="2022-08-24T10:06:41.190" v="1194" actId="2711"/>
          <ac:graphicFrameMkLst>
            <pc:docMk/>
            <pc:sldMk cId="1814926578" sldId="269"/>
            <ac:graphicFrameMk id="20" creationId="{03C1D11C-76CD-338C-9B8B-6467793C918B}"/>
          </ac:graphicFrameMkLst>
        </pc:graphicFrameChg>
        <pc:picChg chg="mod">
          <ac:chgData name="Jihane BENAHRA" userId="6020c2a1-5cff-4cb8-87c0-58d0082ec87e" providerId="ADAL" clId="{A18DF3A1-EAEA-46B8-AAFF-CEB9D05D6378}" dt="2022-08-24T09:53:06.909" v="1063" actId="1037"/>
          <ac:picMkLst>
            <pc:docMk/>
            <pc:sldMk cId="1814926578" sldId="269"/>
            <ac:picMk id="21" creationId="{781B463E-F6C6-61E9-C400-31C09FD33F53}"/>
          </ac:picMkLst>
        </pc:picChg>
      </pc:sldChg>
      <pc:sldChg chg="modSp mod">
        <pc:chgData name="Jihane BENAHRA" userId="6020c2a1-5cff-4cb8-87c0-58d0082ec87e" providerId="ADAL" clId="{A18DF3A1-EAEA-46B8-AAFF-CEB9D05D6378}" dt="2022-08-24T10:16:58.850" v="1268" actId="2711"/>
        <pc:sldMkLst>
          <pc:docMk/>
          <pc:sldMk cId="3985413326" sldId="270"/>
        </pc:sldMkLst>
        <pc:spChg chg="mod">
          <ac:chgData name="Jihane BENAHRA" userId="6020c2a1-5cff-4cb8-87c0-58d0082ec87e" providerId="ADAL" clId="{A18DF3A1-EAEA-46B8-AAFF-CEB9D05D6378}" dt="2022-08-24T10:07:36.608" v="1212" actId="20577"/>
          <ac:spMkLst>
            <pc:docMk/>
            <pc:sldMk cId="3985413326" sldId="270"/>
            <ac:spMk id="6" creationId="{D480C01D-1DFF-624E-4B43-E62954C89340}"/>
          </ac:spMkLst>
        </pc:spChg>
        <pc:graphicFrameChg chg="mod modGraphic">
          <ac:chgData name="Jihane BENAHRA" userId="6020c2a1-5cff-4cb8-87c0-58d0082ec87e" providerId="ADAL" clId="{A18DF3A1-EAEA-46B8-AAFF-CEB9D05D6378}" dt="2022-08-24T10:16:58.850" v="1268" actId="2711"/>
          <ac:graphicFrameMkLst>
            <pc:docMk/>
            <pc:sldMk cId="3985413326" sldId="270"/>
            <ac:graphicFrameMk id="10" creationId="{1DD9BBDB-BEC6-8173-0E02-00F31200EECB}"/>
          </ac:graphicFrameMkLst>
        </pc:graphicFrameChg>
      </pc:sldChg>
      <pc:sldChg chg="modSp mod">
        <pc:chgData name="Jihane BENAHRA" userId="6020c2a1-5cff-4cb8-87c0-58d0082ec87e" providerId="ADAL" clId="{A18DF3A1-EAEA-46B8-AAFF-CEB9D05D6378}" dt="2022-08-24T10:06:21.493" v="1192" actId="2711"/>
        <pc:sldMkLst>
          <pc:docMk/>
          <pc:sldMk cId="47854052" sldId="271"/>
        </pc:sldMkLst>
        <pc:spChg chg="mod">
          <ac:chgData name="Jihane BENAHRA" userId="6020c2a1-5cff-4cb8-87c0-58d0082ec87e" providerId="ADAL" clId="{A18DF3A1-EAEA-46B8-AAFF-CEB9D05D6378}" dt="2022-08-24T10:02:31.417" v="1159" actId="20577"/>
          <ac:spMkLst>
            <pc:docMk/>
            <pc:sldMk cId="47854052" sldId="271"/>
            <ac:spMk id="5" creationId="{5DEC0D33-51DC-1870-7484-1937DB9D0E04}"/>
          </ac:spMkLst>
        </pc:spChg>
        <pc:graphicFrameChg chg="mod modGraphic">
          <ac:chgData name="Jihane BENAHRA" userId="6020c2a1-5cff-4cb8-87c0-58d0082ec87e" providerId="ADAL" clId="{A18DF3A1-EAEA-46B8-AAFF-CEB9D05D6378}" dt="2022-08-24T10:06:21.493" v="1192" actId="2711"/>
          <ac:graphicFrameMkLst>
            <pc:docMk/>
            <pc:sldMk cId="47854052" sldId="271"/>
            <ac:graphicFrameMk id="9" creationId="{2A9EA360-8FA5-91A6-4180-7FE088E2998A}"/>
          </ac:graphicFrameMkLst>
        </pc:graphicFrameChg>
      </pc:sldChg>
      <pc:sldChg chg="modSp mod">
        <pc:chgData name="Jihane BENAHRA" userId="6020c2a1-5cff-4cb8-87c0-58d0082ec87e" providerId="ADAL" clId="{A18DF3A1-EAEA-46B8-AAFF-CEB9D05D6378}" dt="2022-08-24T15:20:07.173" v="2228" actId="1076"/>
        <pc:sldMkLst>
          <pc:docMk/>
          <pc:sldMk cId="1433901578" sldId="272"/>
        </pc:sldMkLst>
        <pc:spChg chg="mod">
          <ac:chgData name="Jihane BENAHRA" userId="6020c2a1-5cff-4cb8-87c0-58d0082ec87e" providerId="ADAL" clId="{A18DF3A1-EAEA-46B8-AAFF-CEB9D05D6378}" dt="2022-08-24T15:20:07.173" v="2228" actId="1076"/>
          <ac:spMkLst>
            <pc:docMk/>
            <pc:sldMk cId="1433901578" sldId="272"/>
            <ac:spMk id="6" creationId="{A71C1EAA-B234-B588-5445-1775DB737DBD}"/>
          </ac:spMkLst>
        </pc:spChg>
        <pc:spChg chg="mod">
          <ac:chgData name="Jihane BENAHRA" userId="6020c2a1-5cff-4cb8-87c0-58d0082ec87e" providerId="ADAL" clId="{A18DF3A1-EAEA-46B8-AAFF-CEB9D05D6378}" dt="2022-08-24T10:28:26.587" v="1358" actId="113"/>
          <ac:spMkLst>
            <pc:docMk/>
            <pc:sldMk cId="1433901578" sldId="272"/>
            <ac:spMk id="8" creationId="{4125D6E9-C938-423C-D730-C44C889F0A49}"/>
          </ac:spMkLst>
        </pc:spChg>
      </pc:sldChg>
      <pc:sldChg chg="modSp mod">
        <pc:chgData name="Jihane BENAHRA" userId="6020c2a1-5cff-4cb8-87c0-58d0082ec87e" providerId="ADAL" clId="{A18DF3A1-EAEA-46B8-AAFF-CEB9D05D6378}" dt="2022-08-23T16:01:05.634" v="470" actId="113"/>
        <pc:sldMkLst>
          <pc:docMk/>
          <pc:sldMk cId="1190400530" sldId="273"/>
        </pc:sldMkLst>
        <pc:spChg chg="mod">
          <ac:chgData name="Jihane BENAHRA" userId="6020c2a1-5cff-4cb8-87c0-58d0082ec87e" providerId="ADAL" clId="{A18DF3A1-EAEA-46B8-AAFF-CEB9D05D6378}" dt="2022-08-23T15:56:05.175" v="398" actId="1076"/>
          <ac:spMkLst>
            <pc:docMk/>
            <pc:sldMk cId="1190400530" sldId="273"/>
            <ac:spMk id="6" creationId="{3550D18B-AE37-B1AB-3912-869E55524CC5}"/>
          </ac:spMkLst>
        </pc:spChg>
        <pc:graphicFrameChg chg="mod modGraphic">
          <ac:chgData name="Jihane BENAHRA" userId="6020c2a1-5cff-4cb8-87c0-58d0082ec87e" providerId="ADAL" clId="{A18DF3A1-EAEA-46B8-AAFF-CEB9D05D6378}" dt="2022-08-23T16:01:05.634" v="470" actId="113"/>
          <ac:graphicFrameMkLst>
            <pc:docMk/>
            <pc:sldMk cId="1190400530" sldId="273"/>
            <ac:graphicFrameMk id="3" creationId="{5387BC5F-5265-9FDB-3CE9-3BFC96BD77ED}"/>
          </ac:graphicFrameMkLst>
        </pc:graphicFrameChg>
      </pc:sldChg>
      <pc:sldChg chg="addSp delSp modSp mod">
        <pc:chgData name="Jihane BENAHRA" userId="6020c2a1-5cff-4cb8-87c0-58d0082ec87e" providerId="ADAL" clId="{A18DF3A1-EAEA-46B8-AAFF-CEB9D05D6378}" dt="2022-08-24T09:02:51.893" v="543" actId="20577"/>
        <pc:sldMkLst>
          <pc:docMk/>
          <pc:sldMk cId="1185876614" sldId="274"/>
        </pc:sldMkLst>
        <pc:spChg chg="mod">
          <ac:chgData name="Jihane BENAHRA" userId="6020c2a1-5cff-4cb8-87c0-58d0082ec87e" providerId="ADAL" clId="{A18DF3A1-EAEA-46B8-AAFF-CEB9D05D6378}" dt="2022-08-24T09:02:51.893" v="543" actId="20577"/>
          <ac:spMkLst>
            <pc:docMk/>
            <pc:sldMk cId="1185876614" sldId="274"/>
            <ac:spMk id="6" creationId="{3550D18B-AE37-B1AB-3912-869E55524CC5}"/>
          </ac:spMkLst>
        </pc:spChg>
        <pc:spChg chg="mod">
          <ac:chgData name="Jihane BENAHRA" userId="6020c2a1-5cff-4cb8-87c0-58d0082ec87e" providerId="ADAL" clId="{A18DF3A1-EAEA-46B8-AAFF-CEB9D05D6378}" dt="2022-08-23T16:05:40.459" v="512" actId="207"/>
          <ac:spMkLst>
            <pc:docMk/>
            <pc:sldMk cId="1185876614" sldId="274"/>
            <ac:spMk id="8" creationId="{1385C5E3-44D9-6BB5-6B28-4519E3F553A4}"/>
          </ac:spMkLst>
        </pc:spChg>
        <pc:spChg chg="mod">
          <ac:chgData name="Jihane BENAHRA" userId="6020c2a1-5cff-4cb8-87c0-58d0082ec87e" providerId="ADAL" clId="{A18DF3A1-EAEA-46B8-AAFF-CEB9D05D6378}" dt="2022-08-23T16:06:05.844" v="518" actId="207"/>
          <ac:spMkLst>
            <pc:docMk/>
            <pc:sldMk cId="1185876614" sldId="274"/>
            <ac:spMk id="9" creationId="{6ED7433C-A248-D0A1-67E2-CB972A143B04}"/>
          </ac:spMkLst>
        </pc:spChg>
        <pc:spChg chg="mod">
          <ac:chgData name="Jihane BENAHRA" userId="6020c2a1-5cff-4cb8-87c0-58d0082ec87e" providerId="ADAL" clId="{A18DF3A1-EAEA-46B8-AAFF-CEB9D05D6378}" dt="2022-08-23T16:06:31.116" v="525" actId="207"/>
          <ac:spMkLst>
            <pc:docMk/>
            <pc:sldMk cId="1185876614" sldId="274"/>
            <ac:spMk id="11" creationId="{7740B891-E42A-CD62-E1C5-447EA822CFBB}"/>
          </ac:spMkLst>
        </pc:spChg>
        <pc:spChg chg="mod">
          <ac:chgData name="Jihane BENAHRA" userId="6020c2a1-5cff-4cb8-87c0-58d0082ec87e" providerId="ADAL" clId="{A18DF3A1-EAEA-46B8-AAFF-CEB9D05D6378}" dt="2022-08-23T16:07:09.853" v="533" actId="207"/>
          <ac:spMkLst>
            <pc:docMk/>
            <pc:sldMk cId="1185876614" sldId="274"/>
            <ac:spMk id="13" creationId="{539CB07B-F8F5-1024-8DD0-8552A564DA57}"/>
          </ac:spMkLst>
        </pc:spChg>
        <pc:picChg chg="add mod">
          <ac:chgData name="Jihane BENAHRA" userId="6020c2a1-5cff-4cb8-87c0-58d0082ec87e" providerId="ADAL" clId="{A18DF3A1-EAEA-46B8-AAFF-CEB9D05D6378}" dt="2022-08-24T09:02:08.128" v="542" actId="14100"/>
          <ac:picMkLst>
            <pc:docMk/>
            <pc:sldMk cId="1185876614" sldId="274"/>
            <ac:picMk id="5" creationId="{78EC8F91-9198-FADD-F9F5-903F0F565807}"/>
          </ac:picMkLst>
        </pc:picChg>
        <pc:picChg chg="add del">
          <ac:chgData name="Jihane BENAHRA" userId="6020c2a1-5cff-4cb8-87c0-58d0082ec87e" providerId="ADAL" clId="{A18DF3A1-EAEA-46B8-AAFF-CEB9D05D6378}" dt="2022-08-23T16:09:44.719" v="536" actId="478"/>
          <ac:picMkLst>
            <pc:docMk/>
            <pc:sldMk cId="1185876614" sldId="274"/>
            <ac:picMk id="7" creationId="{6FE5D2CC-BA0E-30D8-B1FB-798400C6E02C}"/>
          </ac:picMkLst>
        </pc:picChg>
      </pc:sldChg>
      <pc:sldChg chg="modSp mod">
        <pc:chgData name="Jihane BENAHRA" userId="6020c2a1-5cff-4cb8-87c0-58d0082ec87e" providerId="ADAL" clId="{A18DF3A1-EAEA-46B8-AAFF-CEB9D05D6378}" dt="2022-08-23T15:53:23.454" v="344"/>
        <pc:sldMkLst>
          <pc:docMk/>
          <pc:sldMk cId="877299114" sldId="275"/>
        </pc:sldMkLst>
        <pc:spChg chg="mod">
          <ac:chgData name="Jihane BENAHRA" userId="6020c2a1-5cff-4cb8-87c0-58d0082ec87e" providerId="ADAL" clId="{A18DF3A1-EAEA-46B8-AAFF-CEB9D05D6378}" dt="2022-08-23T15:48:16.974" v="271" actId="1076"/>
          <ac:spMkLst>
            <pc:docMk/>
            <pc:sldMk cId="877299114" sldId="275"/>
            <ac:spMk id="6" creationId="{3550D18B-AE37-B1AB-3912-869E55524CC5}"/>
          </ac:spMkLst>
        </pc:spChg>
        <pc:graphicFrameChg chg="mod modGraphic">
          <ac:chgData name="Jihane BENAHRA" userId="6020c2a1-5cff-4cb8-87c0-58d0082ec87e" providerId="ADAL" clId="{A18DF3A1-EAEA-46B8-AAFF-CEB9D05D6378}" dt="2022-08-23T15:53:23.454" v="344"/>
          <ac:graphicFrameMkLst>
            <pc:docMk/>
            <pc:sldMk cId="877299114" sldId="275"/>
            <ac:graphicFrameMk id="10" creationId="{9FB1D1C9-17A4-57B5-5E78-0190D64CC8F5}"/>
          </ac:graphicFrameMkLst>
        </pc:graphicFrameChg>
        <pc:picChg chg="mod">
          <ac:chgData name="Jihane BENAHRA" userId="6020c2a1-5cff-4cb8-87c0-58d0082ec87e" providerId="ADAL" clId="{A18DF3A1-EAEA-46B8-AAFF-CEB9D05D6378}" dt="2022-08-23T15:53:08.719" v="340" actId="1076"/>
          <ac:picMkLst>
            <pc:docMk/>
            <pc:sldMk cId="877299114" sldId="275"/>
            <ac:picMk id="14" creationId="{7D53E417-3B26-6120-B459-94400FC8CABB}"/>
          </ac:picMkLst>
        </pc:picChg>
        <pc:picChg chg="mod">
          <ac:chgData name="Jihane BENAHRA" userId="6020c2a1-5cff-4cb8-87c0-58d0082ec87e" providerId="ADAL" clId="{A18DF3A1-EAEA-46B8-AAFF-CEB9D05D6378}" dt="2022-08-23T15:53:06.998" v="339" actId="1037"/>
          <ac:picMkLst>
            <pc:docMk/>
            <pc:sldMk cId="877299114" sldId="275"/>
            <ac:picMk id="16" creationId="{C8302308-8C1C-8055-8FB1-1E1E1ECE13B0}"/>
          </ac:picMkLst>
        </pc:picChg>
      </pc:sldChg>
      <pc:sldChg chg="modSp mod">
        <pc:chgData name="Jihane BENAHRA" userId="6020c2a1-5cff-4cb8-87c0-58d0082ec87e" providerId="ADAL" clId="{A18DF3A1-EAEA-46B8-AAFF-CEB9D05D6378}" dt="2022-08-24T15:20:24.438" v="2229" actId="1076"/>
        <pc:sldMkLst>
          <pc:docMk/>
          <pc:sldMk cId="837625208" sldId="276"/>
        </pc:sldMkLst>
        <pc:spChg chg="mod">
          <ac:chgData name="Jihane BENAHRA" userId="6020c2a1-5cff-4cb8-87c0-58d0082ec87e" providerId="ADAL" clId="{A18DF3A1-EAEA-46B8-AAFF-CEB9D05D6378}" dt="2022-08-24T10:44:32.894" v="1452" actId="114"/>
          <ac:spMkLst>
            <pc:docMk/>
            <pc:sldMk cId="837625208" sldId="276"/>
            <ac:spMk id="10" creationId="{A698AACF-C2D0-33FB-C52B-313C04C321B4}"/>
          </ac:spMkLst>
        </pc:spChg>
        <pc:spChg chg="mod">
          <ac:chgData name="Jihane BENAHRA" userId="6020c2a1-5cff-4cb8-87c0-58d0082ec87e" providerId="ADAL" clId="{A18DF3A1-EAEA-46B8-AAFF-CEB9D05D6378}" dt="2022-08-24T15:20:24.438" v="2229" actId="1076"/>
          <ac:spMkLst>
            <pc:docMk/>
            <pc:sldMk cId="837625208" sldId="276"/>
            <ac:spMk id="11" creationId="{F8F3EE0A-094D-1E65-23B1-1FEFE3F422AE}"/>
          </ac:spMkLst>
        </pc:spChg>
      </pc:sldChg>
      <pc:sldChg chg="modSp mod">
        <pc:chgData name="Jihane BENAHRA" userId="6020c2a1-5cff-4cb8-87c0-58d0082ec87e" providerId="ADAL" clId="{A18DF3A1-EAEA-46B8-AAFF-CEB9D05D6378}" dt="2022-08-24T14:01:50.465" v="1568" actId="113"/>
        <pc:sldMkLst>
          <pc:docMk/>
          <pc:sldMk cId="2890585646" sldId="277"/>
        </pc:sldMkLst>
        <pc:spChg chg="mod">
          <ac:chgData name="Jihane BENAHRA" userId="6020c2a1-5cff-4cb8-87c0-58d0082ec87e" providerId="ADAL" clId="{A18DF3A1-EAEA-46B8-AAFF-CEB9D05D6378}" dt="2022-08-24T13:58:51.254" v="1534" actId="20577"/>
          <ac:spMkLst>
            <pc:docMk/>
            <pc:sldMk cId="2890585646" sldId="277"/>
            <ac:spMk id="3" creationId="{829C710E-4B88-355C-EF4A-72D9AA6B4E5A}"/>
          </ac:spMkLst>
        </pc:spChg>
        <pc:graphicFrameChg chg="mod modGraphic">
          <ac:chgData name="Jihane BENAHRA" userId="6020c2a1-5cff-4cb8-87c0-58d0082ec87e" providerId="ADAL" clId="{A18DF3A1-EAEA-46B8-AAFF-CEB9D05D6378}" dt="2022-08-24T14:01:50.465" v="1568" actId="113"/>
          <ac:graphicFrameMkLst>
            <pc:docMk/>
            <pc:sldMk cId="2890585646" sldId="277"/>
            <ac:graphicFrameMk id="5" creationId="{CFE0D168-98EE-0726-D6BB-B8472AF53A62}"/>
          </ac:graphicFrameMkLst>
        </pc:graphicFrameChg>
      </pc:sldChg>
      <pc:sldChg chg="modSp mod">
        <pc:chgData name="Jihane BENAHRA" userId="6020c2a1-5cff-4cb8-87c0-58d0082ec87e" providerId="ADAL" clId="{A18DF3A1-EAEA-46B8-AAFF-CEB9D05D6378}" dt="2022-08-24T15:20:37.798" v="2230" actId="1076"/>
        <pc:sldMkLst>
          <pc:docMk/>
          <pc:sldMk cId="1071317394" sldId="278"/>
        </pc:sldMkLst>
        <pc:spChg chg="mod">
          <ac:chgData name="Jihane BENAHRA" userId="6020c2a1-5cff-4cb8-87c0-58d0082ec87e" providerId="ADAL" clId="{A18DF3A1-EAEA-46B8-AAFF-CEB9D05D6378}" dt="2022-08-24T15:20:37.798" v="2230" actId="1076"/>
          <ac:spMkLst>
            <pc:docMk/>
            <pc:sldMk cId="1071317394" sldId="278"/>
            <ac:spMk id="6" creationId="{2D485543-C42B-B41A-D680-244822A9EEE8}"/>
          </ac:spMkLst>
        </pc:spChg>
        <pc:spChg chg="mod">
          <ac:chgData name="Jihane BENAHRA" userId="6020c2a1-5cff-4cb8-87c0-58d0082ec87e" providerId="ADAL" clId="{A18DF3A1-EAEA-46B8-AAFF-CEB9D05D6378}" dt="2022-08-24T15:02:20.665" v="1644" actId="14100"/>
          <ac:spMkLst>
            <pc:docMk/>
            <pc:sldMk cId="1071317394" sldId="278"/>
            <ac:spMk id="7" creationId="{E9715AAA-0B9B-C98F-E4C2-42792F083B11}"/>
          </ac:spMkLst>
        </pc:spChg>
      </pc:sldChg>
      <pc:sldChg chg="modSp mod">
        <pc:chgData name="Jihane BENAHRA" userId="6020c2a1-5cff-4cb8-87c0-58d0082ec87e" providerId="ADAL" clId="{A18DF3A1-EAEA-46B8-AAFF-CEB9D05D6378}" dt="2022-08-24T15:10:40.613" v="2131" actId="1035"/>
        <pc:sldMkLst>
          <pc:docMk/>
          <pc:sldMk cId="1521032011" sldId="279"/>
        </pc:sldMkLst>
        <pc:spChg chg="mod">
          <ac:chgData name="Jihane BENAHRA" userId="6020c2a1-5cff-4cb8-87c0-58d0082ec87e" providerId="ADAL" clId="{A18DF3A1-EAEA-46B8-AAFF-CEB9D05D6378}" dt="2022-08-24T15:05:42.943" v="1793" actId="113"/>
          <ac:spMkLst>
            <pc:docMk/>
            <pc:sldMk cId="1521032011" sldId="279"/>
            <ac:spMk id="24" creationId="{2B658AE0-35E3-7733-6571-E1B45B4E7A2E}"/>
          </ac:spMkLst>
        </pc:spChg>
        <pc:spChg chg="mod">
          <ac:chgData name="Jihane BENAHRA" userId="6020c2a1-5cff-4cb8-87c0-58d0082ec87e" providerId="ADAL" clId="{A18DF3A1-EAEA-46B8-AAFF-CEB9D05D6378}" dt="2022-08-24T15:05:25.985" v="1786" actId="20577"/>
          <ac:spMkLst>
            <pc:docMk/>
            <pc:sldMk cId="1521032011" sldId="279"/>
            <ac:spMk id="25" creationId="{4FCCC663-C357-876C-5222-DBE4E2438EE7}"/>
          </ac:spMkLst>
        </pc:spChg>
        <pc:spChg chg="mod">
          <ac:chgData name="Jihane BENAHRA" userId="6020c2a1-5cff-4cb8-87c0-58d0082ec87e" providerId="ADAL" clId="{A18DF3A1-EAEA-46B8-AAFF-CEB9D05D6378}" dt="2022-08-24T15:06:49.832" v="1890" actId="20577"/>
          <ac:spMkLst>
            <pc:docMk/>
            <pc:sldMk cId="1521032011" sldId="279"/>
            <ac:spMk id="26" creationId="{C48EA652-54DE-9B1C-05F5-AED473D92B4A}"/>
          </ac:spMkLst>
        </pc:spChg>
        <pc:spChg chg="mod">
          <ac:chgData name="Jihane BENAHRA" userId="6020c2a1-5cff-4cb8-87c0-58d0082ec87e" providerId="ADAL" clId="{A18DF3A1-EAEA-46B8-AAFF-CEB9D05D6378}" dt="2022-08-24T15:09:09.974" v="2030" actId="20577"/>
          <ac:spMkLst>
            <pc:docMk/>
            <pc:sldMk cId="1521032011" sldId="279"/>
            <ac:spMk id="27" creationId="{CF7F3D55-BDD3-28AB-6CD3-639B5C5ABCFB}"/>
          </ac:spMkLst>
        </pc:spChg>
        <pc:spChg chg="mod">
          <ac:chgData name="Jihane BENAHRA" userId="6020c2a1-5cff-4cb8-87c0-58d0082ec87e" providerId="ADAL" clId="{A18DF3A1-EAEA-46B8-AAFF-CEB9D05D6378}" dt="2022-08-24T15:06:17.389" v="1834" actId="20577"/>
          <ac:spMkLst>
            <pc:docMk/>
            <pc:sldMk cId="1521032011" sldId="279"/>
            <ac:spMk id="28" creationId="{B98B11C2-74E1-394F-2651-580D64799DD3}"/>
          </ac:spMkLst>
        </pc:spChg>
        <pc:spChg chg="mod">
          <ac:chgData name="Jihane BENAHRA" userId="6020c2a1-5cff-4cb8-87c0-58d0082ec87e" providerId="ADAL" clId="{A18DF3A1-EAEA-46B8-AAFF-CEB9D05D6378}" dt="2022-08-24T15:07:36.150" v="1946" actId="20577"/>
          <ac:spMkLst>
            <pc:docMk/>
            <pc:sldMk cId="1521032011" sldId="279"/>
            <ac:spMk id="29" creationId="{B476D109-A4CC-72C4-F49D-58DFA2302416}"/>
          </ac:spMkLst>
        </pc:spChg>
        <pc:spChg chg="mod">
          <ac:chgData name="Jihane BENAHRA" userId="6020c2a1-5cff-4cb8-87c0-58d0082ec87e" providerId="ADAL" clId="{A18DF3A1-EAEA-46B8-AAFF-CEB9D05D6378}" dt="2022-08-24T15:10:40.613" v="2131" actId="1035"/>
          <ac:spMkLst>
            <pc:docMk/>
            <pc:sldMk cId="1521032011" sldId="279"/>
            <ac:spMk id="30" creationId="{09C7903C-839E-B25D-9475-4586A966F1E1}"/>
          </ac:spMkLst>
        </pc:spChg>
      </pc:sldChg>
      <pc:sldChg chg="modSp mod">
        <pc:chgData name="Jihane BENAHRA" userId="6020c2a1-5cff-4cb8-87c0-58d0082ec87e" providerId="ADAL" clId="{A18DF3A1-EAEA-46B8-AAFF-CEB9D05D6378}" dt="2022-08-24T15:11:25.969" v="2150" actId="20577"/>
        <pc:sldMkLst>
          <pc:docMk/>
          <pc:sldMk cId="2777688161" sldId="280"/>
        </pc:sldMkLst>
        <pc:spChg chg="mod">
          <ac:chgData name="Jihane BENAHRA" userId="6020c2a1-5cff-4cb8-87c0-58d0082ec87e" providerId="ADAL" clId="{A18DF3A1-EAEA-46B8-AAFF-CEB9D05D6378}" dt="2022-08-24T15:11:25.969" v="2150" actId="20577"/>
          <ac:spMkLst>
            <pc:docMk/>
            <pc:sldMk cId="2777688161" sldId="280"/>
            <ac:spMk id="7" creationId="{97CEADA4-5E08-0478-8A31-66B83F35C416}"/>
          </ac:spMkLst>
        </pc:spChg>
      </pc:sldChg>
      <pc:sldChg chg="addSp modSp mod">
        <pc:chgData name="Jihane BENAHRA" userId="6020c2a1-5cff-4cb8-87c0-58d0082ec87e" providerId="ADAL" clId="{A18DF3A1-EAEA-46B8-AAFF-CEB9D05D6378}" dt="2022-08-24T15:13:46.628" v="2208" actId="1076"/>
        <pc:sldMkLst>
          <pc:docMk/>
          <pc:sldMk cId="3556348882" sldId="281"/>
        </pc:sldMkLst>
        <pc:spChg chg="add mod">
          <ac:chgData name="Jihane BENAHRA" userId="6020c2a1-5cff-4cb8-87c0-58d0082ec87e" providerId="ADAL" clId="{A18DF3A1-EAEA-46B8-AAFF-CEB9D05D6378}" dt="2022-08-24T15:13:46.628" v="2208" actId="1076"/>
          <ac:spMkLst>
            <pc:docMk/>
            <pc:sldMk cId="3556348882" sldId="281"/>
            <ac:spMk id="2" creationId="{83DF4B80-83EF-D66F-6BAB-9063B03BD0C1}"/>
          </ac:spMkLst>
        </pc:spChg>
        <pc:spChg chg="mod">
          <ac:chgData name="Jihane BENAHRA" userId="6020c2a1-5cff-4cb8-87c0-58d0082ec87e" providerId="ADAL" clId="{A18DF3A1-EAEA-46B8-AAFF-CEB9D05D6378}" dt="2022-08-24T15:13:41.749" v="2207" actId="1076"/>
          <ac:spMkLst>
            <pc:docMk/>
            <pc:sldMk cId="3556348882" sldId="281"/>
            <ac:spMk id="5" creationId="{34B63D34-5151-A63B-4ED9-D02BB1898F7A}"/>
          </ac:spMkLst>
        </pc:spChg>
      </pc:sldChg>
    </pc:docChg>
  </pc:docChgLst>
  <pc:docChgLst>
    <pc:chgData name="Jihane BENAHRA" userId="6020c2a1-5cff-4cb8-87c0-58d0082ec87e" providerId="ADAL" clId="{A52F3F1C-378B-4E19-9106-63AD7502E4D5}"/>
    <pc:docChg chg="undo custSel modSld">
      <pc:chgData name="Jihane BENAHRA" userId="6020c2a1-5cff-4cb8-87c0-58d0082ec87e" providerId="ADAL" clId="{A52F3F1C-378B-4E19-9106-63AD7502E4D5}" dt="2022-08-30T11:02:58.819" v="456" actId="1036"/>
      <pc:docMkLst>
        <pc:docMk/>
      </pc:docMkLst>
      <pc:sldChg chg="addSp delSp modSp mod">
        <pc:chgData name="Jihane BENAHRA" userId="6020c2a1-5cff-4cb8-87c0-58d0082ec87e" providerId="ADAL" clId="{A52F3F1C-378B-4E19-9106-63AD7502E4D5}" dt="2022-08-30T10:15:10.468" v="34" actId="20577"/>
        <pc:sldMkLst>
          <pc:docMk/>
          <pc:sldMk cId="3456023786" sldId="258"/>
        </pc:sldMkLst>
        <pc:spChg chg="add del">
          <ac:chgData name="Jihane BENAHRA" userId="6020c2a1-5cff-4cb8-87c0-58d0082ec87e" providerId="ADAL" clId="{A52F3F1C-378B-4E19-9106-63AD7502E4D5}" dt="2022-08-30T10:14:43.006" v="10"/>
          <ac:spMkLst>
            <pc:docMk/>
            <pc:sldMk cId="3456023786" sldId="258"/>
            <ac:spMk id="2" creationId="{8DBBEDA5-4320-3A2E-9B03-DF845BC7406E}"/>
          </ac:spMkLst>
        </pc:spChg>
        <pc:spChg chg="mod">
          <ac:chgData name="Jihane BENAHRA" userId="6020c2a1-5cff-4cb8-87c0-58d0082ec87e" providerId="ADAL" clId="{A52F3F1C-378B-4E19-9106-63AD7502E4D5}" dt="2022-08-30T10:14:53.883" v="25" actId="20577"/>
          <ac:spMkLst>
            <pc:docMk/>
            <pc:sldMk cId="3456023786" sldId="258"/>
            <ac:spMk id="15" creationId="{0004AA55-199B-AA1A-2374-EED7CA881CB5}"/>
          </ac:spMkLst>
        </pc:spChg>
        <pc:graphicFrameChg chg="mod">
          <ac:chgData name="Jihane BENAHRA" userId="6020c2a1-5cff-4cb8-87c0-58d0082ec87e" providerId="ADAL" clId="{A52F3F1C-378B-4E19-9106-63AD7502E4D5}" dt="2022-08-30T10:15:10.468" v="34" actId="20577"/>
          <ac:graphicFrameMkLst>
            <pc:docMk/>
            <pc:sldMk cId="3456023786" sldId="258"/>
            <ac:graphicFrameMk id="18" creationId="{2ABCD16D-013B-BA9D-1423-F7144DA3BD66}"/>
          </ac:graphicFrameMkLst>
        </pc:graphicFrameChg>
      </pc:sldChg>
      <pc:sldChg chg="addSp delSp modSp mod">
        <pc:chgData name="Jihane BENAHRA" userId="6020c2a1-5cff-4cb8-87c0-58d0082ec87e" providerId="ADAL" clId="{A52F3F1C-378B-4E19-9106-63AD7502E4D5}" dt="2022-08-30T10:16:40.322" v="46" actId="1076"/>
        <pc:sldMkLst>
          <pc:docMk/>
          <pc:sldMk cId="188774536" sldId="259"/>
        </pc:sldMkLst>
        <pc:spChg chg="mod">
          <ac:chgData name="Jihane BENAHRA" userId="6020c2a1-5cff-4cb8-87c0-58d0082ec87e" providerId="ADAL" clId="{A52F3F1C-378B-4E19-9106-63AD7502E4D5}" dt="2022-08-30T10:16:10.555" v="43" actId="122"/>
          <ac:spMkLst>
            <pc:docMk/>
            <pc:sldMk cId="188774536" sldId="259"/>
            <ac:spMk id="4" creationId="{EEF62527-5361-52EF-C3D4-CBD3F7A640F7}"/>
          </ac:spMkLst>
        </pc:spChg>
        <pc:spChg chg="mod">
          <ac:chgData name="Jihane BENAHRA" userId="6020c2a1-5cff-4cb8-87c0-58d0082ec87e" providerId="ADAL" clId="{A52F3F1C-378B-4E19-9106-63AD7502E4D5}" dt="2022-08-30T10:16:13.885" v="44" actId="1076"/>
          <ac:spMkLst>
            <pc:docMk/>
            <pc:sldMk cId="188774536" sldId="259"/>
            <ac:spMk id="10" creationId="{B98F3445-0B27-249A-E0B3-E37423622DDF}"/>
          </ac:spMkLst>
        </pc:spChg>
        <pc:picChg chg="add mod">
          <ac:chgData name="Jihane BENAHRA" userId="6020c2a1-5cff-4cb8-87c0-58d0082ec87e" providerId="ADAL" clId="{A52F3F1C-378B-4E19-9106-63AD7502E4D5}" dt="2022-08-30T10:16:40.322" v="46" actId="1076"/>
          <ac:picMkLst>
            <pc:docMk/>
            <pc:sldMk cId="188774536" sldId="259"/>
            <ac:picMk id="3" creationId="{D53B9378-7C34-5622-1442-C2A9D5250565}"/>
          </ac:picMkLst>
        </pc:picChg>
        <pc:picChg chg="del">
          <ac:chgData name="Jihane BENAHRA" userId="6020c2a1-5cff-4cb8-87c0-58d0082ec87e" providerId="ADAL" clId="{A52F3F1C-378B-4E19-9106-63AD7502E4D5}" dt="2022-08-30T10:15:59.718" v="38" actId="478"/>
          <ac:picMkLst>
            <pc:docMk/>
            <pc:sldMk cId="188774536" sldId="259"/>
            <ac:picMk id="15" creationId="{53882258-81B4-C275-82F1-08A6FAE30BB9}"/>
          </ac:picMkLst>
        </pc:picChg>
        <pc:picChg chg="mod">
          <ac:chgData name="Jihane BENAHRA" userId="6020c2a1-5cff-4cb8-87c0-58d0082ec87e" providerId="ADAL" clId="{A52F3F1C-378B-4E19-9106-63AD7502E4D5}" dt="2022-08-30T10:16:03.467" v="39" actId="1076"/>
          <ac:picMkLst>
            <pc:docMk/>
            <pc:sldMk cId="188774536" sldId="259"/>
            <ac:picMk id="21" creationId="{65C33772-DAA5-F037-4EBB-ABAA880C3BC4}"/>
          </ac:picMkLst>
        </pc:picChg>
      </pc:sldChg>
      <pc:sldChg chg="addSp delSp modSp mod">
        <pc:chgData name="Jihane BENAHRA" userId="6020c2a1-5cff-4cb8-87c0-58d0082ec87e" providerId="ADAL" clId="{A52F3F1C-378B-4E19-9106-63AD7502E4D5}" dt="2022-08-30T10:40:33.516" v="141" actId="113"/>
        <pc:sldMkLst>
          <pc:docMk/>
          <pc:sldMk cId="3136464000" sldId="263"/>
        </pc:sldMkLst>
        <pc:spChg chg="add del">
          <ac:chgData name="Jihane BENAHRA" userId="6020c2a1-5cff-4cb8-87c0-58d0082ec87e" providerId="ADAL" clId="{A52F3F1C-378B-4E19-9106-63AD7502E4D5}" dt="2022-08-30T10:17:47.384" v="52"/>
          <ac:spMkLst>
            <pc:docMk/>
            <pc:sldMk cId="3136464000" sldId="263"/>
            <ac:spMk id="3" creationId="{E2ECC581-A652-0E19-997C-356F802EA92B}"/>
          </ac:spMkLst>
        </pc:spChg>
        <pc:spChg chg="mod">
          <ac:chgData name="Jihane BENAHRA" userId="6020c2a1-5cff-4cb8-87c0-58d0082ec87e" providerId="ADAL" clId="{A52F3F1C-378B-4E19-9106-63AD7502E4D5}" dt="2022-08-30T10:18:15.187" v="59" actId="14100"/>
          <ac:spMkLst>
            <pc:docMk/>
            <pc:sldMk cId="3136464000" sldId="263"/>
            <ac:spMk id="4" creationId="{BEF19A2C-7CCA-4C1E-F42B-5E441D4CAF35}"/>
          </ac:spMkLst>
        </pc:spChg>
        <pc:spChg chg="add del">
          <ac:chgData name="Jihane BENAHRA" userId="6020c2a1-5cff-4cb8-87c0-58d0082ec87e" providerId="ADAL" clId="{A52F3F1C-378B-4E19-9106-63AD7502E4D5}" dt="2022-08-30T10:17:54.619" v="54"/>
          <ac:spMkLst>
            <pc:docMk/>
            <pc:sldMk cId="3136464000" sldId="263"/>
            <ac:spMk id="5" creationId="{5363DD52-59B1-6286-4B90-DA6ABD9FAE66}"/>
          </ac:spMkLst>
        </pc:spChg>
        <pc:spChg chg="mod">
          <ac:chgData name="Jihane BENAHRA" userId="6020c2a1-5cff-4cb8-87c0-58d0082ec87e" providerId="ADAL" clId="{A52F3F1C-378B-4E19-9106-63AD7502E4D5}" dt="2022-08-30T10:18:01.193" v="58" actId="20577"/>
          <ac:spMkLst>
            <pc:docMk/>
            <pc:sldMk cId="3136464000" sldId="263"/>
            <ac:spMk id="6" creationId="{3550D18B-AE37-B1AB-3912-869E55524CC5}"/>
          </ac:spMkLst>
        </pc:spChg>
        <pc:graphicFrameChg chg="mod">
          <ac:chgData name="Jihane BENAHRA" userId="6020c2a1-5cff-4cb8-87c0-58d0082ec87e" providerId="ADAL" clId="{A52F3F1C-378B-4E19-9106-63AD7502E4D5}" dt="2022-08-30T10:40:33.516" v="141" actId="113"/>
          <ac:graphicFrameMkLst>
            <pc:docMk/>
            <pc:sldMk cId="3136464000" sldId="263"/>
            <ac:graphicFrameMk id="13" creationId="{1AA503D5-40DD-8DED-7CB5-FADB610A6ABC}"/>
          </ac:graphicFrameMkLst>
        </pc:graphicFrameChg>
        <pc:picChg chg="mod">
          <ac:chgData name="Jihane BENAHRA" userId="6020c2a1-5cff-4cb8-87c0-58d0082ec87e" providerId="ADAL" clId="{A52F3F1C-378B-4E19-9106-63AD7502E4D5}" dt="2022-08-30T10:18:25.073" v="69" actId="1076"/>
          <ac:picMkLst>
            <pc:docMk/>
            <pc:sldMk cId="3136464000" sldId="263"/>
            <ac:picMk id="2" creationId="{958617ED-C00F-5D5B-D3A1-4EFF6EBC766B}"/>
          </ac:picMkLst>
        </pc:picChg>
        <pc:picChg chg="del">
          <ac:chgData name="Jihane BENAHRA" userId="6020c2a1-5cff-4cb8-87c0-58d0082ec87e" providerId="ADAL" clId="{A52F3F1C-378B-4E19-9106-63AD7502E4D5}" dt="2022-08-30T10:18:32.898" v="80" actId="478"/>
          <ac:picMkLst>
            <pc:docMk/>
            <pc:sldMk cId="3136464000" sldId="263"/>
            <ac:picMk id="15" creationId="{47A2417C-D60A-9C06-8ED2-A5CC55555644}"/>
          </ac:picMkLst>
        </pc:picChg>
        <pc:picChg chg="del">
          <ac:chgData name="Jihane BENAHRA" userId="6020c2a1-5cff-4cb8-87c0-58d0082ec87e" providerId="ADAL" clId="{A52F3F1C-378B-4E19-9106-63AD7502E4D5}" dt="2022-08-30T10:18:32.196" v="79" actId="478"/>
          <ac:picMkLst>
            <pc:docMk/>
            <pc:sldMk cId="3136464000" sldId="263"/>
            <ac:picMk id="16" creationId="{FA1F88EC-24D2-C3B8-0D93-7DE4DBB21D14}"/>
          </ac:picMkLst>
        </pc:picChg>
      </pc:sldChg>
      <pc:sldChg chg="addSp delSp modSp mod">
        <pc:chgData name="Jihane BENAHRA" userId="6020c2a1-5cff-4cb8-87c0-58d0082ec87e" providerId="ADAL" clId="{A52F3F1C-378B-4E19-9106-63AD7502E4D5}" dt="2022-08-30T10:50:12.612" v="230" actId="207"/>
        <pc:sldMkLst>
          <pc:docMk/>
          <pc:sldMk cId="3668247902" sldId="264"/>
        </pc:sldMkLst>
        <pc:spChg chg="add del">
          <ac:chgData name="Jihane BENAHRA" userId="6020c2a1-5cff-4cb8-87c0-58d0082ec87e" providerId="ADAL" clId="{A52F3F1C-378B-4E19-9106-63AD7502E4D5}" dt="2022-08-30T10:47:13.323" v="186"/>
          <ac:spMkLst>
            <pc:docMk/>
            <pc:sldMk cId="3668247902" sldId="264"/>
            <ac:spMk id="2" creationId="{3A88A03E-3A1B-46C0-4E4B-588A35BFA314}"/>
          </ac:spMkLst>
        </pc:spChg>
        <pc:spChg chg="add del">
          <ac:chgData name="Jihane BENAHRA" userId="6020c2a1-5cff-4cb8-87c0-58d0082ec87e" providerId="ADAL" clId="{A52F3F1C-378B-4E19-9106-63AD7502E4D5}" dt="2022-08-30T10:48:14.517" v="196"/>
          <ac:spMkLst>
            <pc:docMk/>
            <pc:sldMk cId="3668247902" sldId="264"/>
            <ac:spMk id="3" creationId="{C38B6956-27D6-EFB3-40C4-819D3B7E06A7}"/>
          </ac:spMkLst>
        </pc:spChg>
        <pc:spChg chg="mod">
          <ac:chgData name="Jihane BENAHRA" userId="6020c2a1-5cff-4cb8-87c0-58d0082ec87e" providerId="ADAL" clId="{A52F3F1C-378B-4E19-9106-63AD7502E4D5}" dt="2022-08-30T10:46:47.773" v="183" actId="20577"/>
          <ac:spMkLst>
            <pc:docMk/>
            <pc:sldMk cId="3668247902" sldId="264"/>
            <ac:spMk id="5" creationId="{5C71A211-BD69-A395-8336-0E8934E3621E}"/>
          </ac:spMkLst>
        </pc:spChg>
        <pc:spChg chg="mod">
          <ac:chgData name="Jihane BENAHRA" userId="6020c2a1-5cff-4cb8-87c0-58d0082ec87e" providerId="ADAL" clId="{A52F3F1C-378B-4E19-9106-63AD7502E4D5}" dt="2022-08-30T10:47:51.103" v="192" actId="113"/>
          <ac:spMkLst>
            <pc:docMk/>
            <pc:sldMk cId="3668247902" sldId="264"/>
            <ac:spMk id="8" creationId="{BC362DA8-DE10-0C4B-AB25-F70059E450A4}"/>
          </ac:spMkLst>
        </pc:spChg>
        <pc:spChg chg="mod">
          <ac:chgData name="Jihane BENAHRA" userId="6020c2a1-5cff-4cb8-87c0-58d0082ec87e" providerId="ADAL" clId="{A52F3F1C-378B-4E19-9106-63AD7502E4D5}" dt="2022-08-30T10:48:26.524" v="211" actId="207"/>
          <ac:spMkLst>
            <pc:docMk/>
            <pc:sldMk cId="3668247902" sldId="264"/>
            <ac:spMk id="10" creationId="{667931FE-35CB-E6A7-620B-BC3633E1E7C5}"/>
          </ac:spMkLst>
        </pc:spChg>
        <pc:spChg chg="mod">
          <ac:chgData name="Jihane BENAHRA" userId="6020c2a1-5cff-4cb8-87c0-58d0082ec87e" providerId="ADAL" clId="{A52F3F1C-378B-4E19-9106-63AD7502E4D5}" dt="2022-08-30T10:49:20.839" v="213" actId="113"/>
          <ac:spMkLst>
            <pc:docMk/>
            <pc:sldMk cId="3668247902" sldId="264"/>
            <ac:spMk id="11" creationId="{8EAD77CB-C5CC-7A75-BBC0-0E2F2111434C}"/>
          </ac:spMkLst>
        </pc:spChg>
        <pc:spChg chg="mod">
          <ac:chgData name="Jihane BENAHRA" userId="6020c2a1-5cff-4cb8-87c0-58d0082ec87e" providerId="ADAL" clId="{A52F3F1C-378B-4E19-9106-63AD7502E4D5}" dt="2022-08-30T10:50:12.612" v="230" actId="207"/>
          <ac:spMkLst>
            <pc:docMk/>
            <pc:sldMk cId="3668247902" sldId="264"/>
            <ac:spMk id="14" creationId="{E18A5CCB-796B-DBFE-A13A-D1D7CFEB6D35}"/>
          </ac:spMkLst>
        </pc:spChg>
        <pc:spChg chg="add del">
          <ac:chgData name="Jihane BENAHRA" userId="6020c2a1-5cff-4cb8-87c0-58d0082ec87e" providerId="ADAL" clId="{A52F3F1C-378B-4E19-9106-63AD7502E4D5}" dt="2022-08-30T10:49:53.490" v="216"/>
          <ac:spMkLst>
            <pc:docMk/>
            <pc:sldMk cId="3668247902" sldId="264"/>
            <ac:spMk id="16" creationId="{EB250DD7-DD56-42DF-F9DD-AAF271BDF59D}"/>
          </ac:spMkLst>
        </pc:spChg>
      </pc:sldChg>
      <pc:sldChg chg="modSp">
        <pc:chgData name="Jihane BENAHRA" userId="6020c2a1-5cff-4cb8-87c0-58d0082ec87e" providerId="ADAL" clId="{A52F3F1C-378B-4E19-9106-63AD7502E4D5}" dt="2022-08-30T10:55:08.986" v="300" actId="20577"/>
        <pc:sldMkLst>
          <pc:docMk/>
          <pc:sldMk cId="768750875" sldId="265"/>
        </pc:sldMkLst>
        <pc:graphicFrameChg chg="mod">
          <ac:chgData name="Jihane BENAHRA" userId="6020c2a1-5cff-4cb8-87c0-58d0082ec87e" providerId="ADAL" clId="{A52F3F1C-378B-4E19-9106-63AD7502E4D5}" dt="2022-08-30T10:55:08.986" v="300" actId="20577"/>
          <ac:graphicFrameMkLst>
            <pc:docMk/>
            <pc:sldMk cId="768750875" sldId="265"/>
            <ac:graphicFrameMk id="9" creationId="{2A9EA360-8FA5-91A6-4180-7FE088E2998A}"/>
          </ac:graphicFrameMkLst>
        </pc:graphicFrameChg>
      </pc:sldChg>
      <pc:sldChg chg="modSp mod">
        <pc:chgData name="Jihane BENAHRA" userId="6020c2a1-5cff-4cb8-87c0-58d0082ec87e" providerId="ADAL" clId="{A52F3F1C-378B-4E19-9106-63AD7502E4D5}" dt="2022-08-30T10:51:07.106" v="251" actId="20577"/>
        <pc:sldMkLst>
          <pc:docMk/>
          <pc:sldMk cId="367877845" sldId="267"/>
        </pc:sldMkLst>
        <pc:spChg chg="mod">
          <ac:chgData name="Jihane BENAHRA" userId="6020c2a1-5cff-4cb8-87c0-58d0082ec87e" providerId="ADAL" clId="{A52F3F1C-378B-4E19-9106-63AD7502E4D5}" dt="2022-08-30T10:51:07.106" v="251" actId="20577"/>
          <ac:spMkLst>
            <pc:docMk/>
            <pc:sldMk cId="367877845" sldId="267"/>
            <ac:spMk id="17" creationId="{8053FA92-889C-5EBD-F297-0D91FDE4178F}"/>
          </ac:spMkLst>
        </pc:spChg>
      </pc:sldChg>
      <pc:sldChg chg="addSp delSp modSp mod">
        <pc:chgData name="Jihane BENAHRA" userId="6020c2a1-5cff-4cb8-87c0-58d0082ec87e" providerId="ADAL" clId="{A52F3F1C-378B-4E19-9106-63AD7502E4D5}" dt="2022-08-30T10:52:02.036" v="266" actId="1076"/>
        <pc:sldMkLst>
          <pc:docMk/>
          <pc:sldMk cId="3257741422" sldId="268"/>
        </pc:sldMkLst>
        <pc:spChg chg="add del">
          <ac:chgData name="Jihane BENAHRA" userId="6020c2a1-5cff-4cb8-87c0-58d0082ec87e" providerId="ADAL" clId="{A52F3F1C-378B-4E19-9106-63AD7502E4D5}" dt="2022-08-30T10:51:42.516" v="259"/>
          <ac:spMkLst>
            <pc:docMk/>
            <pc:sldMk cId="3257741422" sldId="268"/>
            <ac:spMk id="3" creationId="{382C0DB3-551D-0F75-8F52-55DEA4072E13}"/>
          </ac:spMkLst>
        </pc:spChg>
        <pc:spChg chg="mod">
          <ac:chgData name="Jihane BENAHRA" userId="6020c2a1-5cff-4cb8-87c0-58d0082ec87e" providerId="ADAL" clId="{A52F3F1C-378B-4E19-9106-63AD7502E4D5}" dt="2022-08-30T10:52:02.036" v="266" actId="1076"/>
          <ac:spMkLst>
            <pc:docMk/>
            <pc:sldMk cId="3257741422" sldId="268"/>
            <ac:spMk id="17" creationId="{8053FA92-889C-5EBD-F297-0D91FDE4178F}"/>
          </ac:spMkLst>
        </pc:spChg>
      </pc:sldChg>
      <pc:sldChg chg="addSp delSp modSp mod">
        <pc:chgData name="Jihane BENAHRA" userId="6020c2a1-5cff-4cb8-87c0-58d0082ec87e" providerId="ADAL" clId="{A52F3F1C-378B-4E19-9106-63AD7502E4D5}" dt="2022-08-30T10:55:52.041" v="305" actId="1076"/>
        <pc:sldMkLst>
          <pc:docMk/>
          <pc:sldMk cId="1814926578" sldId="269"/>
        </pc:sldMkLst>
        <pc:picChg chg="add mod">
          <ac:chgData name="Jihane BENAHRA" userId="6020c2a1-5cff-4cb8-87c0-58d0082ec87e" providerId="ADAL" clId="{A52F3F1C-378B-4E19-9106-63AD7502E4D5}" dt="2022-08-30T10:55:52.041" v="305" actId="1076"/>
          <ac:picMkLst>
            <pc:docMk/>
            <pc:sldMk cId="1814926578" sldId="269"/>
            <ac:picMk id="2" creationId="{ED5ED066-000F-84FF-9CF8-A636E5274E80}"/>
          </ac:picMkLst>
        </pc:picChg>
        <pc:picChg chg="del">
          <ac:chgData name="Jihane BENAHRA" userId="6020c2a1-5cff-4cb8-87c0-58d0082ec87e" providerId="ADAL" clId="{A52F3F1C-378B-4E19-9106-63AD7502E4D5}" dt="2022-08-30T10:55:42.927" v="301" actId="478"/>
          <ac:picMkLst>
            <pc:docMk/>
            <pc:sldMk cId="1814926578" sldId="269"/>
            <ac:picMk id="21" creationId="{781B463E-F6C6-61E9-C400-31C09FD33F53}"/>
          </ac:picMkLst>
        </pc:picChg>
      </pc:sldChg>
      <pc:sldChg chg="modSp">
        <pc:chgData name="Jihane BENAHRA" userId="6020c2a1-5cff-4cb8-87c0-58d0082ec87e" providerId="ADAL" clId="{A52F3F1C-378B-4E19-9106-63AD7502E4D5}" dt="2022-08-30T10:57:04.861" v="322" actId="20577"/>
        <pc:sldMkLst>
          <pc:docMk/>
          <pc:sldMk cId="3985413326" sldId="270"/>
        </pc:sldMkLst>
        <pc:graphicFrameChg chg="mod">
          <ac:chgData name="Jihane BENAHRA" userId="6020c2a1-5cff-4cb8-87c0-58d0082ec87e" providerId="ADAL" clId="{A52F3F1C-378B-4E19-9106-63AD7502E4D5}" dt="2022-08-30T10:57:04.861" v="322" actId="20577"/>
          <ac:graphicFrameMkLst>
            <pc:docMk/>
            <pc:sldMk cId="3985413326" sldId="270"/>
            <ac:graphicFrameMk id="10" creationId="{1DD9BBDB-BEC6-8173-0E02-00F31200EECB}"/>
          </ac:graphicFrameMkLst>
        </pc:graphicFrameChg>
      </pc:sldChg>
      <pc:sldChg chg="addSp delSp modSp mod">
        <pc:chgData name="Jihane BENAHRA" userId="6020c2a1-5cff-4cb8-87c0-58d0082ec87e" providerId="ADAL" clId="{A52F3F1C-378B-4E19-9106-63AD7502E4D5}" dt="2022-08-30T10:56:12.757" v="309" actId="1076"/>
        <pc:sldMkLst>
          <pc:docMk/>
          <pc:sldMk cId="47854052" sldId="271"/>
        </pc:sldMkLst>
        <pc:picChg chg="del">
          <ac:chgData name="Jihane BENAHRA" userId="6020c2a1-5cff-4cb8-87c0-58d0082ec87e" providerId="ADAL" clId="{A52F3F1C-378B-4E19-9106-63AD7502E4D5}" dt="2022-08-30T10:55:58.290" v="306" actId="478"/>
          <ac:picMkLst>
            <pc:docMk/>
            <pc:sldMk cId="47854052" sldId="271"/>
            <ac:picMk id="2" creationId="{36E15992-38BB-6E3A-CA13-0E0B7EB997C9}"/>
          </ac:picMkLst>
        </pc:picChg>
        <pc:picChg chg="add mod">
          <ac:chgData name="Jihane BENAHRA" userId="6020c2a1-5cff-4cb8-87c0-58d0082ec87e" providerId="ADAL" clId="{A52F3F1C-378B-4E19-9106-63AD7502E4D5}" dt="2022-08-30T10:56:12.757" v="309" actId="1076"/>
          <ac:picMkLst>
            <pc:docMk/>
            <pc:sldMk cId="47854052" sldId="271"/>
            <ac:picMk id="3" creationId="{792315F5-D92F-4B9B-780E-8367E414C6D2}"/>
          </ac:picMkLst>
        </pc:picChg>
      </pc:sldChg>
      <pc:sldChg chg="addSp delSp modSp mod">
        <pc:chgData name="Jihane BENAHRA" userId="6020c2a1-5cff-4cb8-87c0-58d0082ec87e" providerId="ADAL" clId="{A52F3F1C-378B-4E19-9106-63AD7502E4D5}" dt="2022-08-30T10:59:51.620" v="343" actId="20577"/>
        <pc:sldMkLst>
          <pc:docMk/>
          <pc:sldMk cId="1433901578" sldId="272"/>
        </pc:sldMkLst>
        <pc:spChg chg="add del">
          <ac:chgData name="Jihane BENAHRA" userId="6020c2a1-5cff-4cb8-87c0-58d0082ec87e" providerId="ADAL" clId="{A52F3F1C-378B-4E19-9106-63AD7502E4D5}" dt="2022-08-30T10:58:58.154" v="325"/>
          <ac:spMkLst>
            <pc:docMk/>
            <pc:sldMk cId="1433901578" sldId="272"/>
            <ac:spMk id="2" creationId="{A80E5340-6287-413F-5F4F-58C213CC4B38}"/>
          </ac:spMkLst>
        </pc:spChg>
        <pc:spChg chg="mod">
          <ac:chgData name="Jihane BENAHRA" userId="6020c2a1-5cff-4cb8-87c0-58d0082ec87e" providerId="ADAL" clId="{A52F3F1C-378B-4E19-9106-63AD7502E4D5}" dt="2022-08-30T10:59:51.620" v="343" actId="20577"/>
          <ac:spMkLst>
            <pc:docMk/>
            <pc:sldMk cId="1433901578" sldId="272"/>
            <ac:spMk id="8" creationId="{4125D6E9-C938-423C-D730-C44C889F0A49}"/>
          </ac:spMkLst>
        </pc:spChg>
      </pc:sldChg>
      <pc:sldChg chg="modSp">
        <pc:chgData name="Jihane BENAHRA" userId="6020c2a1-5cff-4cb8-87c0-58d0082ec87e" providerId="ADAL" clId="{A52F3F1C-378B-4E19-9106-63AD7502E4D5}" dt="2022-08-30T10:45:45.579" v="153" actId="2711"/>
        <pc:sldMkLst>
          <pc:docMk/>
          <pc:sldMk cId="1190400530" sldId="273"/>
        </pc:sldMkLst>
        <pc:graphicFrameChg chg="mod">
          <ac:chgData name="Jihane BENAHRA" userId="6020c2a1-5cff-4cb8-87c0-58d0082ec87e" providerId="ADAL" clId="{A52F3F1C-378B-4E19-9106-63AD7502E4D5}" dt="2022-08-30T10:45:45.579" v="153" actId="2711"/>
          <ac:graphicFrameMkLst>
            <pc:docMk/>
            <pc:sldMk cId="1190400530" sldId="273"/>
            <ac:graphicFrameMk id="3" creationId="{5387BC5F-5265-9FDB-3CE9-3BFC96BD77ED}"/>
          </ac:graphicFrameMkLst>
        </pc:graphicFrameChg>
      </pc:sldChg>
      <pc:sldChg chg="addSp delSp modSp mod">
        <pc:chgData name="Jihane BENAHRA" userId="6020c2a1-5cff-4cb8-87c0-58d0082ec87e" providerId="ADAL" clId="{A52F3F1C-378B-4E19-9106-63AD7502E4D5}" dt="2022-08-30T10:17:03.369" v="49" actId="1076"/>
        <pc:sldMkLst>
          <pc:docMk/>
          <pc:sldMk cId="877299114" sldId="275"/>
        </pc:sldMkLst>
        <pc:picChg chg="add mod">
          <ac:chgData name="Jihane BENAHRA" userId="6020c2a1-5cff-4cb8-87c0-58d0082ec87e" providerId="ADAL" clId="{A52F3F1C-378B-4E19-9106-63AD7502E4D5}" dt="2022-08-30T10:17:03.369" v="49" actId="1076"/>
          <ac:picMkLst>
            <pc:docMk/>
            <pc:sldMk cId="877299114" sldId="275"/>
            <ac:picMk id="2" creationId="{42624190-2F48-D5AB-720F-400219BE5C65}"/>
          </ac:picMkLst>
        </pc:picChg>
        <pc:picChg chg="del">
          <ac:chgData name="Jihane BENAHRA" userId="6020c2a1-5cff-4cb8-87c0-58d0082ec87e" providerId="ADAL" clId="{A52F3F1C-378B-4E19-9106-63AD7502E4D5}" dt="2022-08-30T10:16:59.027" v="47" actId="478"/>
          <ac:picMkLst>
            <pc:docMk/>
            <pc:sldMk cId="877299114" sldId="275"/>
            <ac:picMk id="16" creationId="{C8302308-8C1C-8055-8FB1-1E1E1ECE13B0}"/>
          </ac:picMkLst>
        </pc:picChg>
      </pc:sldChg>
      <pc:sldChg chg="addSp delSp modSp mod">
        <pc:chgData name="Jihane BENAHRA" userId="6020c2a1-5cff-4cb8-87c0-58d0082ec87e" providerId="ADAL" clId="{A52F3F1C-378B-4E19-9106-63AD7502E4D5}" dt="2022-08-30T11:02:58.819" v="456" actId="1036"/>
        <pc:sldMkLst>
          <pc:docMk/>
          <pc:sldMk cId="1521032011" sldId="279"/>
        </pc:sldMkLst>
        <pc:spChg chg="add del">
          <ac:chgData name="Jihane BENAHRA" userId="6020c2a1-5cff-4cb8-87c0-58d0082ec87e" providerId="ADAL" clId="{A52F3F1C-378B-4E19-9106-63AD7502E4D5}" dt="2022-08-30T11:01:01.014" v="353"/>
          <ac:spMkLst>
            <pc:docMk/>
            <pc:sldMk cId="1521032011" sldId="279"/>
            <ac:spMk id="2" creationId="{DD89862F-DA86-3A62-0DC9-24DC33E5EF7D}"/>
          </ac:spMkLst>
        </pc:spChg>
        <pc:spChg chg="mod">
          <ac:chgData name="Jihane BENAHRA" userId="6020c2a1-5cff-4cb8-87c0-58d0082ec87e" providerId="ADAL" clId="{A52F3F1C-378B-4E19-9106-63AD7502E4D5}" dt="2022-08-30T11:00:35.176" v="350" actId="1035"/>
          <ac:spMkLst>
            <pc:docMk/>
            <pc:sldMk cId="1521032011" sldId="279"/>
            <ac:spMk id="27" creationId="{CF7F3D55-BDD3-28AB-6CD3-639B5C5ABCFB}"/>
          </ac:spMkLst>
        </pc:spChg>
        <pc:spChg chg="add del mod">
          <ac:chgData name="Jihane BENAHRA" userId="6020c2a1-5cff-4cb8-87c0-58d0082ec87e" providerId="ADAL" clId="{A52F3F1C-378B-4E19-9106-63AD7502E4D5}" dt="2022-08-30T11:02:58.819" v="456" actId="1036"/>
          <ac:spMkLst>
            <pc:docMk/>
            <pc:sldMk cId="1521032011" sldId="279"/>
            <ac:spMk id="30" creationId="{09C7903C-839E-B25D-9475-4586A966F1E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60907-0E06-411E-B750-13C9B2ED14E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FR"/>
        </a:p>
      </dgm:t>
    </dgm:pt>
    <dgm:pt modelId="{E9FAB971-1EDD-49BC-8A8F-5BE0BD23C3D4}">
      <dgm:prSet phldrT="[Texte]"/>
      <dgm:spPr>
        <a:solidFill>
          <a:srgbClr val="EB5B28"/>
        </a:solidFill>
      </dgm:spPr>
      <dgm:t>
        <a:bodyPr/>
        <a:lstStyle/>
        <a:p>
          <a:r>
            <a:rPr lang="fr-FR" b="1" dirty="0">
              <a:latin typeface="Roboto" panose="02000000000000000000" pitchFamily="2" charset="0"/>
              <a:ea typeface="Roboto" panose="02000000000000000000" pitchFamily="2" charset="0"/>
            </a:rPr>
            <a:t>495</a:t>
          </a:r>
          <a:r>
            <a:rPr lang="fr-FR" dirty="0">
              <a:latin typeface="Roboto" panose="02000000000000000000" pitchFamily="2" charset="0"/>
              <a:ea typeface="Roboto" panose="02000000000000000000" pitchFamily="2" charset="0"/>
            </a:rPr>
            <a:t> </a:t>
          </a:r>
          <a:r>
            <a:rPr lang="fr-FR" b="0" i="0" dirty="0" err="1"/>
            <a:t>higher</a:t>
          </a:r>
          <a:r>
            <a:rPr lang="fr-FR" b="0" i="0" dirty="0"/>
            <a:t> and </a:t>
          </a:r>
          <a:r>
            <a:rPr lang="fr-FR" b="0" i="0" dirty="0" err="1"/>
            <a:t>vocational</a:t>
          </a:r>
          <a:r>
            <a:rPr lang="fr-FR" b="0" i="0" dirty="0"/>
            <a:t> institutions</a:t>
          </a:r>
          <a:endParaRPr lang="fr-FR" dirty="0">
            <a:latin typeface="Roboto" panose="02000000000000000000" pitchFamily="2" charset="0"/>
            <a:ea typeface="Roboto" panose="02000000000000000000" pitchFamily="2" charset="0"/>
          </a:endParaRPr>
        </a:p>
      </dgm:t>
    </dgm:pt>
    <dgm:pt modelId="{8C13FBC9-53C7-4DC5-B9EC-642304D385D9}" type="parTrans" cxnId="{415AEA18-F22F-4A56-BAF7-C78EB9726339}">
      <dgm:prSet/>
      <dgm:spPr/>
      <dgm:t>
        <a:bodyPr/>
        <a:lstStyle/>
        <a:p>
          <a:endParaRPr lang="fr-FR"/>
        </a:p>
      </dgm:t>
    </dgm:pt>
    <dgm:pt modelId="{0CC8CB80-14AB-4620-922A-9161DFE1FA1A}" type="sibTrans" cxnId="{415AEA18-F22F-4A56-BAF7-C78EB9726339}">
      <dgm:prSet/>
      <dgm:spPr/>
      <dgm:t>
        <a:bodyPr/>
        <a:lstStyle/>
        <a:p>
          <a:endParaRPr lang="fr-FR"/>
        </a:p>
      </dgm:t>
    </dgm:pt>
    <dgm:pt modelId="{DC26FE07-78F8-4BB5-9B00-56F06FEC52F7}">
      <dgm:prSet phldrT="[Texte]"/>
      <dgm:spPr>
        <a:solidFill>
          <a:schemeClr val="tx2">
            <a:lumMod val="75000"/>
          </a:schemeClr>
        </a:solidFill>
      </dgm:spPr>
      <dgm:t>
        <a:bodyPr/>
        <a:lstStyle/>
        <a:p>
          <a:r>
            <a:rPr lang="en-US" b="0" i="0" dirty="0">
              <a:latin typeface="Roboto" panose="02000000000000000000" pitchFamily="2" charset="0"/>
              <a:ea typeface="Roboto" panose="02000000000000000000" pitchFamily="2" charset="0"/>
            </a:rPr>
            <a:t>Present in </a:t>
          </a:r>
          <a:r>
            <a:rPr lang="en-US" b="1" i="0" dirty="0">
              <a:latin typeface="Roboto" panose="02000000000000000000" pitchFamily="2" charset="0"/>
              <a:ea typeface="Roboto" panose="02000000000000000000" pitchFamily="2" charset="0"/>
            </a:rPr>
            <a:t>42</a:t>
          </a:r>
          <a:r>
            <a:rPr lang="en-US" b="0" i="0" dirty="0">
              <a:latin typeface="Roboto" panose="02000000000000000000" pitchFamily="2" charset="0"/>
              <a:ea typeface="Roboto" panose="02000000000000000000" pitchFamily="2" charset="0"/>
            </a:rPr>
            <a:t> </a:t>
          </a:r>
          <a:r>
            <a:rPr lang="en-US" b="1" i="0" dirty="0">
              <a:latin typeface="Roboto" panose="02000000000000000000" pitchFamily="2" charset="0"/>
              <a:ea typeface="Roboto" panose="02000000000000000000" pitchFamily="2" charset="0"/>
            </a:rPr>
            <a:t>countries</a:t>
          </a:r>
          <a:r>
            <a:rPr lang="en-US" b="0" i="0" dirty="0">
              <a:latin typeface="Roboto" panose="02000000000000000000" pitchFamily="2" charset="0"/>
              <a:ea typeface="Roboto" panose="02000000000000000000" pitchFamily="2" charset="0"/>
            </a:rPr>
            <a:t> on </a:t>
          </a:r>
          <a:r>
            <a:rPr lang="en-US" b="1" i="0" dirty="0">
              <a:latin typeface="Roboto" panose="02000000000000000000" pitchFamily="2" charset="0"/>
              <a:ea typeface="Roboto" panose="02000000000000000000" pitchFamily="2" charset="0"/>
            </a:rPr>
            <a:t>4</a:t>
          </a:r>
          <a:r>
            <a:rPr lang="en-US" b="0" i="0" dirty="0">
              <a:latin typeface="Roboto" panose="02000000000000000000" pitchFamily="2" charset="0"/>
              <a:ea typeface="Roboto" panose="02000000000000000000" pitchFamily="2" charset="0"/>
            </a:rPr>
            <a:t> </a:t>
          </a:r>
          <a:r>
            <a:rPr lang="en-US" b="1" i="0" dirty="0">
              <a:latin typeface="Roboto" panose="02000000000000000000" pitchFamily="2" charset="0"/>
              <a:ea typeface="Roboto" panose="02000000000000000000" pitchFamily="2" charset="0"/>
            </a:rPr>
            <a:t>continents</a:t>
          </a:r>
          <a:endParaRPr lang="fr-FR" b="1" dirty="0">
            <a:latin typeface="Roboto" panose="02000000000000000000" pitchFamily="2" charset="0"/>
            <a:ea typeface="Roboto" panose="02000000000000000000" pitchFamily="2" charset="0"/>
          </a:endParaRPr>
        </a:p>
      </dgm:t>
    </dgm:pt>
    <dgm:pt modelId="{41D3ACB4-1CB3-45A8-B3E4-680BD58A52DB}" type="parTrans" cxnId="{45D1A59E-8677-444D-80A4-BCFD5D9C0541}">
      <dgm:prSet/>
      <dgm:spPr/>
      <dgm:t>
        <a:bodyPr/>
        <a:lstStyle/>
        <a:p>
          <a:endParaRPr lang="fr-FR"/>
        </a:p>
      </dgm:t>
    </dgm:pt>
    <dgm:pt modelId="{7E0A4085-BBFC-4C10-ACE7-29CF6C7AFD6E}" type="sibTrans" cxnId="{45D1A59E-8677-444D-80A4-BCFD5D9C0541}">
      <dgm:prSet/>
      <dgm:spPr/>
      <dgm:t>
        <a:bodyPr/>
        <a:lstStyle/>
        <a:p>
          <a:endParaRPr lang="fr-FR"/>
        </a:p>
      </dgm:t>
    </dgm:pt>
    <dgm:pt modelId="{E2C06039-0412-48F7-B5C5-5F938A811EE4}">
      <dgm:prSet phldrT="[Texte]"/>
      <dgm:spPr>
        <a:solidFill>
          <a:srgbClr val="8EC044"/>
        </a:solidFill>
      </dgm:spPr>
      <dgm:t>
        <a:bodyPr/>
        <a:lstStyle/>
        <a:p>
          <a:r>
            <a:rPr lang="en-US" b="0" i="0" u="none" dirty="0">
              <a:latin typeface="Roboto" panose="02000000000000000000" pitchFamily="2" charset="0"/>
              <a:ea typeface="Roboto" panose="02000000000000000000" pitchFamily="2" charset="0"/>
            </a:rPr>
            <a:t>A</a:t>
          </a:r>
          <a:r>
            <a:rPr lang="en-US" b="0" i="0" dirty="0">
              <a:latin typeface="Roboto" panose="02000000000000000000" pitchFamily="2" charset="0"/>
              <a:ea typeface="Roboto" panose="02000000000000000000" pitchFamily="2" charset="0"/>
            </a:rPr>
            <a:t> network of more than </a:t>
          </a:r>
          <a:r>
            <a:rPr lang="en-US" b="1" i="0" dirty="0">
              <a:latin typeface="Roboto" panose="02000000000000000000" pitchFamily="2" charset="0"/>
              <a:ea typeface="Roboto" panose="02000000000000000000" pitchFamily="2" charset="0"/>
            </a:rPr>
            <a:t>300,000 people</a:t>
          </a:r>
          <a:endParaRPr lang="fr-FR" b="1" dirty="0">
            <a:latin typeface="Roboto" panose="02000000000000000000" pitchFamily="2" charset="0"/>
            <a:ea typeface="Roboto" panose="02000000000000000000" pitchFamily="2" charset="0"/>
          </a:endParaRPr>
        </a:p>
      </dgm:t>
    </dgm:pt>
    <dgm:pt modelId="{3F673B70-6EAB-46D3-B1BD-26AC29B59B16}" type="parTrans" cxnId="{5B346A14-A52C-43FB-A9A4-A4CCF77E4E10}">
      <dgm:prSet/>
      <dgm:spPr/>
      <dgm:t>
        <a:bodyPr/>
        <a:lstStyle/>
        <a:p>
          <a:endParaRPr lang="fr-FR"/>
        </a:p>
      </dgm:t>
    </dgm:pt>
    <dgm:pt modelId="{784A5E08-A459-4277-A3D6-D95671DF0486}" type="sibTrans" cxnId="{5B346A14-A52C-43FB-A9A4-A4CCF77E4E10}">
      <dgm:prSet/>
      <dgm:spPr/>
      <dgm:t>
        <a:bodyPr/>
        <a:lstStyle/>
        <a:p>
          <a:endParaRPr lang="fr-FR"/>
        </a:p>
      </dgm:t>
    </dgm:pt>
    <dgm:pt modelId="{99237D7F-C7F0-435F-B18C-9C7803D97675}">
      <dgm:prSet phldrT="[Texte]"/>
      <dgm:spPr>
        <a:solidFill>
          <a:srgbClr val="9E1460"/>
        </a:solidFill>
      </dgm:spPr>
      <dgm:t>
        <a:bodyPr/>
        <a:lstStyle/>
        <a:p>
          <a:r>
            <a:rPr lang="fr-FR" b="1" dirty="0">
              <a:latin typeface="Roboto" panose="02000000000000000000" pitchFamily="2" charset="0"/>
              <a:ea typeface="Roboto" panose="02000000000000000000" pitchFamily="2" charset="0"/>
            </a:rPr>
            <a:t>12 </a:t>
          </a:r>
          <a:r>
            <a:rPr lang="fr-FR" dirty="0" err="1">
              <a:latin typeface="Roboto" panose="02000000000000000000" pitchFamily="2" charset="0"/>
              <a:ea typeface="Roboto" panose="02000000000000000000" pitchFamily="2" charset="0"/>
            </a:rPr>
            <a:t>elite</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subject</a:t>
          </a:r>
          <a:r>
            <a:rPr lang="fr-FR" dirty="0">
              <a:latin typeface="Roboto" panose="02000000000000000000" pitchFamily="2" charset="0"/>
              <a:ea typeface="Roboto" panose="02000000000000000000" pitchFamily="2" charset="0"/>
            </a:rPr>
            <a:t> areas</a:t>
          </a:r>
        </a:p>
      </dgm:t>
    </dgm:pt>
    <dgm:pt modelId="{3FF3DEC7-6C0F-42B1-9352-EA9250254D41}" type="parTrans" cxnId="{4FD52720-B396-4FB1-89D8-79660CE53AF3}">
      <dgm:prSet/>
      <dgm:spPr/>
      <dgm:t>
        <a:bodyPr/>
        <a:lstStyle/>
        <a:p>
          <a:endParaRPr lang="fr-FR"/>
        </a:p>
      </dgm:t>
    </dgm:pt>
    <dgm:pt modelId="{25EADC96-2B32-489A-B683-132712ECADA6}" type="sibTrans" cxnId="{4FD52720-B396-4FB1-89D8-79660CE53AF3}">
      <dgm:prSet/>
      <dgm:spPr/>
      <dgm:t>
        <a:bodyPr/>
        <a:lstStyle/>
        <a:p>
          <a:endParaRPr lang="fr-FR"/>
        </a:p>
      </dgm:t>
    </dgm:pt>
    <dgm:pt modelId="{2539C0FF-F180-4372-8562-0A87DAFB3F69}">
      <dgm:prSet phldrT="[Texte]"/>
      <dgm:spPr>
        <a:solidFill>
          <a:srgbClr val="EB5B28"/>
        </a:solidFill>
      </dgm:spPr>
      <dgm:t>
        <a:bodyPr/>
        <a:lstStyle/>
        <a:p>
          <a:r>
            <a:rPr lang="fr-FR" b="1" dirty="0">
              <a:latin typeface="Roboto" panose="02000000000000000000" pitchFamily="2" charset="0"/>
              <a:ea typeface="Roboto" panose="02000000000000000000" pitchFamily="2" charset="0"/>
            </a:rPr>
            <a:t>170 </a:t>
          </a:r>
          <a:r>
            <a:rPr lang="fr-FR" b="1" dirty="0" err="1">
              <a:latin typeface="Roboto" panose="02000000000000000000" pitchFamily="2" charset="0"/>
              <a:ea typeface="Roboto" panose="02000000000000000000" pitchFamily="2" charset="0"/>
            </a:rPr>
            <a:t>European</a:t>
          </a:r>
          <a:r>
            <a:rPr lang="fr-FR" b="1" dirty="0">
              <a:latin typeface="Roboto" panose="02000000000000000000" pitchFamily="2" charset="0"/>
              <a:ea typeface="Roboto" panose="02000000000000000000" pitchFamily="2" charset="0"/>
            </a:rPr>
            <a:t> </a:t>
          </a:r>
          <a:r>
            <a:rPr lang="fr-FR" b="1" dirty="0" err="1">
              <a:latin typeface="Roboto" panose="02000000000000000000" pitchFamily="2" charset="0"/>
              <a:ea typeface="Roboto" panose="02000000000000000000" pitchFamily="2" charset="0"/>
            </a:rPr>
            <a:t>degrees</a:t>
          </a:r>
          <a:endParaRPr lang="fr-FR" b="1" dirty="0">
            <a:latin typeface="Roboto" panose="02000000000000000000" pitchFamily="2" charset="0"/>
            <a:ea typeface="Roboto" panose="02000000000000000000" pitchFamily="2" charset="0"/>
          </a:endParaRPr>
        </a:p>
      </dgm:t>
    </dgm:pt>
    <dgm:pt modelId="{BE512551-48A2-4ACD-A801-781C57CC99C8}" type="parTrans" cxnId="{03EE0159-E9C5-4FE2-9449-516D77306D38}">
      <dgm:prSet/>
      <dgm:spPr/>
      <dgm:t>
        <a:bodyPr/>
        <a:lstStyle/>
        <a:p>
          <a:endParaRPr lang="fr-FR"/>
        </a:p>
      </dgm:t>
    </dgm:pt>
    <dgm:pt modelId="{9D63F82F-D5BE-4961-A400-1799C1ACFF19}" type="sibTrans" cxnId="{03EE0159-E9C5-4FE2-9449-516D77306D38}">
      <dgm:prSet/>
      <dgm:spPr/>
      <dgm:t>
        <a:bodyPr/>
        <a:lstStyle/>
        <a:p>
          <a:endParaRPr lang="fr-FR"/>
        </a:p>
      </dgm:t>
    </dgm:pt>
    <dgm:pt modelId="{CB3526BD-4FE9-4AE1-B037-2A4E832B7EF7}">
      <dgm:prSet phldrT="[Texte]"/>
      <dgm:spPr>
        <a:solidFill>
          <a:srgbClr val="9E1460"/>
        </a:solidFill>
      </dgm:spPr>
      <dgm:t>
        <a:bodyPr/>
        <a:lstStyle/>
        <a:p>
          <a:r>
            <a:rPr lang="fr-FR" dirty="0" err="1">
              <a:latin typeface="Roboto" panose="02000000000000000000" pitchFamily="2" charset="0"/>
              <a:ea typeface="Roboto" panose="02000000000000000000" pitchFamily="2" charset="0"/>
            </a:rPr>
            <a:t>From</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Foundation</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Degree</a:t>
          </a:r>
          <a:r>
            <a:rPr lang="fr-FR" dirty="0">
              <a:latin typeface="Roboto" panose="02000000000000000000" pitchFamily="2" charset="0"/>
              <a:ea typeface="Roboto" panose="02000000000000000000" pitchFamily="2" charset="0"/>
            </a:rPr>
            <a:t> to DBA </a:t>
          </a:r>
        </a:p>
      </dgm:t>
    </dgm:pt>
    <dgm:pt modelId="{C9F0B9AA-8679-4488-A511-69C2ACD9AF58}" type="parTrans" cxnId="{63016D4F-F5E8-4BB8-8DE1-7E58BDA2BDB2}">
      <dgm:prSet/>
      <dgm:spPr/>
      <dgm:t>
        <a:bodyPr/>
        <a:lstStyle/>
        <a:p>
          <a:endParaRPr lang="fr-FR"/>
        </a:p>
      </dgm:t>
    </dgm:pt>
    <dgm:pt modelId="{CC3D278B-58F9-492F-93D2-3440110B322A}" type="sibTrans" cxnId="{63016D4F-F5E8-4BB8-8DE1-7E58BDA2BDB2}">
      <dgm:prSet/>
      <dgm:spPr/>
      <dgm:t>
        <a:bodyPr/>
        <a:lstStyle/>
        <a:p>
          <a:endParaRPr lang="fr-FR"/>
        </a:p>
      </dgm:t>
    </dgm:pt>
    <dgm:pt modelId="{3CB7A0B6-4F2B-4063-BFEA-6FBF545B5D4F}" type="pres">
      <dgm:prSet presAssocID="{11260907-0E06-411E-B750-13C9B2ED14EC}" presName="cycle" presStyleCnt="0">
        <dgm:presLayoutVars>
          <dgm:dir/>
          <dgm:resizeHandles val="exact"/>
        </dgm:presLayoutVars>
      </dgm:prSet>
      <dgm:spPr/>
    </dgm:pt>
    <dgm:pt modelId="{EC477A34-2D6A-40F4-8963-919477FDE83D}" type="pres">
      <dgm:prSet presAssocID="{E9FAB971-1EDD-49BC-8A8F-5BE0BD23C3D4}" presName="node" presStyleLbl="node1" presStyleIdx="0" presStyleCnt="6">
        <dgm:presLayoutVars>
          <dgm:bulletEnabled val="1"/>
        </dgm:presLayoutVars>
      </dgm:prSet>
      <dgm:spPr/>
    </dgm:pt>
    <dgm:pt modelId="{7E277C57-BF78-415A-91B3-CFBA715AE672}" type="pres">
      <dgm:prSet presAssocID="{E9FAB971-1EDD-49BC-8A8F-5BE0BD23C3D4}" presName="spNode" presStyleCnt="0"/>
      <dgm:spPr/>
    </dgm:pt>
    <dgm:pt modelId="{D07067F9-DB3E-486C-A309-4A3F1DA32EAC}" type="pres">
      <dgm:prSet presAssocID="{0CC8CB80-14AB-4620-922A-9161DFE1FA1A}" presName="sibTrans" presStyleLbl="sibTrans1D1" presStyleIdx="0" presStyleCnt="6"/>
      <dgm:spPr/>
    </dgm:pt>
    <dgm:pt modelId="{125370FC-6861-4E2F-A955-1FC9EE298EA6}" type="pres">
      <dgm:prSet presAssocID="{DC26FE07-78F8-4BB5-9B00-56F06FEC52F7}" presName="node" presStyleLbl="node1" presStyleIdx="1" presStyleCnt="6">
        <dgm:presLayoutVars>
          <dgm:bulletEnabled val="1"/>
        </dgm:presLayoutVars>
      </dgm:prSet>
      <dgm:spPr/>
    </dgm:pt>
    <dgm:pt modelId="{617CC33D-85B9-402A-8665-ABA645092FB6}" type="pres">
      <dgm:prSet presAssocID="{DC26FE07-78F8-4BB5-9B00-56F06FEC52F7}" presName="spNode" presStyleCnt="0"/>
      <dgm:spPr/>
    </dgm:pt>
    <dgm:pt modelId="{767FB392-E4F9-4121-9D45-37D56951E8C6}" type="pres">
      <dgm:prSet presAssocID="{7E0A4085-BBFC-4C10-ACE7-29CF6C7AFD6E}" presName="sibTrans" presStyleLbl="sibTrans1D1" presStyleIdx="1" presStyleCnt="6"/>
      <dgm:spPr/>
    </dgm:pt>
    <dgm:pt modelId="{8568BBC3-1796-4408-B355-F396836D4DEF}" type="pres">
      <dgm:prSet presAssocID="{E2C06039-0412-48F7-B5C5-5F938A811EE4}" presName="node" presStyleLbl="node1" presStyleIdx="2" presStyleCnt="6">
        <dgm:presLayoutVars>
          <dgm:bulletEnabled val="1"/>
        </dgm:presLayoutVars>
      </dgm:prSet>
      <dgm:spPr/>
    </dgm:pt>
    <dgm:pt modelId="{6D42ABC0-66CB-476D-9B31-90D260F6FD9F}" type="pres">
      <dgm:prSet presAssocID="{E2C06039-0412-48F7-B5C5-5F938A811EE4}" presName="spNode" presStyleCnt="0"/>
      <dgm:spPr/>
    </dgm:pt>
    <dgm:pt modelId="{38813BBB-3C2E-4402-A8E0-B2E801CC6C13}" type="pres">
      <dgm:prSet presAssocID="{784A5E08-A459-4277-A3D6-D95671DF0486}" presName="sibTrans" presStyleLbl="sibTrans1D1" presStyleIdx="2" presStyleCnt="6"/>
      <dgm:spPr/>
    </dgm:pt>
    <dgm:pt modelId="{81CF5130-9EE3-4B7F-87D7-FB61A10D8777}" type="pres">
      <dgm:prSet presAssocID="{99237D7F-C7F0-435F-B18C-9C7803D97675}" presName="node" presStyleLbl="node1" presStyleIdx="3" presStyleCnt="6">
        <dgm:presLayoutVars>
          <dgm:bulletEnabled val="1"/>
        </dgm:presLayoutVars>
      </dgm:prSet>
      <dgm:spPr/>
    </dgm:pt>
    <dgm:pt modelId="{1A437E34-7C4C-4FDF-91A1-706513FB626C}" type="pres">
      <dgm:prSet presAssocID="{99237D7F-C7F0-435F-B18C-9C7803D97675}" presName="spNode" presStyleCnt="0"/>
      <dgm:spPr/>
    </dgm:pt>
    <dgm:pt modelId="{5F0510B7-6719-4326-8B45-C4394434276C}" type="pres">
      <dgm:prSet presAssocID="{25EADC96-2B32-489A-B683-132712ECADA6}" presName="sibTrans" presStyleLbl="sibTrans1D1" presStyleIdx="3" presStyleCnt="6"/>
      <dgm:spPr/>
    </dgm:pt>
    <dgm:pt modelId="{AC73533B-0847-43A0-A57F-ACCB8D19CD8A}" type="pres">
      <dgm:prSet presAssocID="{2539C0FF-F180-4372-8562-0A87DAFB3F69}" presName="node" presStyleLbl="node1" presStyleIdx="4" presStyleCnt="6">
        <dgm:presLayoutVars>
          <dgm:bulletEnabled val="1"/>
        </dgm:presLayoutVars>
      </dgm:prSet>
      <dgm:spPr/>
    </dgm:pt>
    <dgm:pt modelId="{207C4AF5-4B0A-48BE-BBD4-18893C53E984}" type="pres">
      <dgm:prSet presAssocID="{2539C0FF-F180-4372-8562-0A87DAFB3F69}" presName="spNode" presStyleCnt="0"/>
      <dgm:spPr/>
    </dgm:pt>
    <dgm:pt modelId="{B8B0444A-0227-4EE3-B13C-79FC05F2E352}" type="pres">
      <dgm:prSet presAssocID="{9D63F82F-D5BE-4961-A400-1799C1ACFF19}" presName="sibTrans" presStyleLbl="sibTrans1D1" presStyleIdx="4" presStyleCnt="6"/>
      <dgm:spPr/>
    </dgm:pt>
    <dgm:pt modelId="{BC5A31D6-2498-4697-AB3B-D78959E15948}" type="pres">
      <dgm:prSet presAssocID="{CB3526BD-4FE9-4AE1-B037-2A4E832B7EF7}" presName="node" presStyleLbl="node1" presStyleIdx="5" presStyleCnt="6">
        <dgm:presLayoutVars>
          <dgm:bulletEnabled val="1"/>
        </dgm:presLayoutVars>
      </dgm:prSet>
      <dgm:spPr/>
    </dgm:pt>
    <dgm:pt modelId="{AFE2184C-9D42-4A9C-9EC7-638BE3077A7C}" type="pres">
      <dgm:prSet presAssocID="{CB3526BD-4FE9-4AE1-B037-2A4E832B7EF7}" presName="spNode" presStyleCnt="0"/>
      <dgm:spPr/>
    </dgm:pt>
    <dgm:pt modelId="{1CFFF738-2BEE-42FB-9336-8165C7459B8A}" type="pres">
      <dgm:prSet presAssocID="{CC3D278B-58F9-492F-93D2-3440110B322A}" presName="sibTrans" presStyleLbl="sibTrans1D1" presStyleIdx="5" presStyleCnt="6"/>
      <dgm:spPr/>
    </dgm:pt>
  </dgm:ptLst>
  <dgm:cxnLst>
    <dgm:cxn modelId="{88E3A00F-8BD0-42C7-893D-314EC46FC8E0}" type="presOf" srcId="{784A5E08-A459-4277-A3D6-D95671DF0486}" destId="{38813BBB-3C2E-4402-A8E0-B2E801CC6C13}" srcOrd="0" destOrd="0" presId="urn:microsoft.com/office/officeart/2005/8/layout/cycle5"/>
    <dgm:cxn modelId="{5B346A14-A52C-43FB-A9A4-A4CCF77E4E10}" srcId="{11260907-0E06-411E-B750-13C9B2ED14EC}" destId="{E2C06039-0412-48F7-B5C5-5F938A811EE4}" srcOrd="2" destOrd="0" parTransId="{3F673B70-6EAB-46D3-B1BD-26AC29B59B16}" sibTransId="{784A5E08-A459-4277-A3D6-D95671DF0486}"/>
    <dgm:cxn modelId="{415AEA18-F22F-4A56-BAF7-C78EB9726339}" srcId="{11260907-0E06-411E-B750-13C9B2ED14EC}" destId="{E9FAB971-1EDD-49BC-8A8F-5BE0BD23C3D4}" srcOrd="0" destOrd="0" parTransId="{8C13FBC9-53C7-4DC5-B9EC-642304D385D9}" sibTransId="{0CC8CB80-14AB-4620-922A-9161DFE1FA1A}"/>
    <dgm:cxn modelId="{4FD52720-B396-4FB1-89D8-79660CE53AF3}" srcId="{11260907-0E06-411E-B750-13C9B2ED14EC}" destId="{99237D7F-C7F0-435F-B18C-9C7803D97675}" srcOrd="3" destOrd="0" parTransId="{3FF3DEC7-6C0F-42B1-9352-EA9250254D41}" sibTransId="{25EADC96-2B32-489A-B683-132712ECADA6}"/>
    <dgm:cxn modelId="{C033112E-5496-4296-B7CE-A243E6748754}" type="presOf" srcId="{7E0A4085-BBFC-4C10-ACE7-29CF6C7AFD6E}" destId="{767FB392-E4F9-4121-9D45-37D56951E8C6}" srcOrd="0" destOrd="0" presId="urn:microsoft.com/office/officeart/2005/8/layout/cycle5"/>
    <dgm:cxn modelId="{8513242E-4A5E-4F6A-9ED7-85534049768E}" type="presOf" srcId="{11260907-0E06-411E-B750-13C9B2ED14EC}" destId="{3CB7A0B6-4F2B-4063-BFEA-6FBF545B5D4F}" srcOrd="0" destOrd="0" presId="urn:microsoft.com/office/officeart/2005/8/layout/cycle5"/>
    <dgm:cxn modelId="{61BA3635-CC9F-49BD-9775-F1D9412559A4}" type="presOf" srcId="{DC26FE07-78F8-4BB5-9B00-56F06FEC52F7}" destId="{125370FC-6861-4E2F-A955-1FC9EE298EA6}" srcOrd="0" destOrd="0" presId="urn:microsoft.com/office/officeart/2005/8/layout/cycle5"/>
    <dgm:cxn modelId="{68EC4262-C7FD-4491-9F3D-A5BAA44BB5B8}" type="presOf" srcId="{CC3D278B-58F9-492F-93D2-3440110B322A}" destId="{1CFFF738-2BEE-42FB-9336-8165C7459B8A}" srcOrd="0" destOrd="0" presId="urn:microsoft.com/office/officeart/2005/8/layout/cycle5"/>
    <dgm:cxn modelId="{63016D4F-F5E8-4BB8-8DE1-7E58BDA2BDB2}" srcId="{11260907-0E06-411E-B750-13C9B2ED14EC}" destId="{CB3526BD-4FE9-4AE1-B037-2A4E832B7EF7}" srcOrd="5" destOrd="0" parTransId="{C9F0B9AA-8679-4488-A511-69C2ACD9AF58}" sibTransId="{CC3D278B-58F9-492F-93D2-3440110B322A}"/>
    <dgm:cxn modelId="{E4B8CB53-D18D-498B-9B0B-873BD7FC9E1B}" type="presOf" srcId="{9D63F82F-D5BE-4961-A400-1799C1ACFF19}" destId="{B8B0444A-0227-4EE3-B13C-79FC05F2E352}" srcOrd="0" destOrd="0" presId="urn:microsoft.com/office/officeart/2005/8/layout/cycle5"/>
    <dgm:cxn modelId="{03EE0159-E9C5-4FE2-9449-516D77306D38}" srcId="{11260907-0E06-411E-B750-13C9B2ED14EC}" destId="{2539C0FF-F180-4372-8562-0A87DAFB3F69}" srcOrd="4" destOrd="0" parTransId="{BE512551-48A2-4ACD-A801-781C57CC99C8}" sibTransId="{9D63F82F-D5BE-4961-A400-1799C1ACFF19}"/>
    <dgm:cxn modelId="{45D1A59E-8677-444D-80A4-BCFD5D9C0541}" srcId="{11260907-0E06-411E-B750-13C9B2ED14EC}" destId="{DC26FE07-78F8-4BB5-9B00-56F06FEC52F7}" srcOrd="1" destOrd="0" parTransId="{41D3ACB4-1CB3-45A8-B3E4-680BD58A52DB}" sibTransId="{7E0A4085-BBFC-4C10-ACE7-29CF6C7AFD6E}"/>
    <dgm:cxn modelId="{6D8274AA-B3E1-46AE-B699-9C1FED64428B}" type="presOf" srcId="{99237D7F-C7F0-435F-B18C-9C7803D97675}" destId="{81CF5130-9EE3-4B7F-87D7-FB61A10D8777}" srcOrd="0" destOrd="0" presId="urn:microsoft.com/office/officeart/2005/8/layout/cycle5"/>
    <dgm:cxn modelId="{DB906FC5-34A0-449A-84B8-BFD7CB98502D}" type="presOf" srcId="{25EADC96-2B32-489A-B683-132712ECADA6}" destId="{5F0510B7-6719-4326-8B45-C4394434276C}" srcOrd="0" destOrd="0" presId="urn:microsoft.com/office/officeart/2005/8/layout/cycle5"/>
    <dgm:cxn modelId="{B9388DCA-AA48-4DE8-8F88-4303C48ACF94}" type="presOf" srcId="{E2C06039-0412-48F7-B5C5-5F938A811EE4}" destId="{8568BBC3-1796-4408-B355-F396836D4DEF}" srcOrd="0" destOrd="0" presId="urn:microsoft.com/office/officeart/2005/8/layout/cycle5"/>
    <dgm:cxn modelId="{B06BDDD4-AF51-491C-98A7-01B895F4497A}" type="presOf" srcId="{2539C0FF-F180-4372-8562-0A87DAFB3F69}" destId="{AC73533B-0847-43A0-A57F-ACCB8D19CD8A}" srcOrd="0" destOrd="0" presId="urn:microsoft.com/office/officeart/2005/8/layout/cycle5"/>
    <dgm:cxn modelId="{5A1AD2DB-5135-4D17-8E9C-6F9B4BCE7559}" type="presOf" srcId="{CB3526BD-4FE9-4AE1-B037-2A4E832B7EF7}" destId="{BC5A31D6-2498-4697-AB3B-D78959E15948}" srcOrd="0" destOrd="0" presId="urn:microsoft.com/office/officeart/2005/8/layout/cycle5"/>
    <dgm:cxn modelId="{B683C2E9-60A7-46A5-9004-A8CA1C0745E7}" type="presOf" srcId="{E9FAB971-1EDD-49BC-8A8F-5BE0BD23C3D4}" destId="{EC477A34-2D6A-40F4-8963-919477FDE83D}" srcOrd="0" destOrd="0" presId="urn:microsoft.com/office/officeart/2005/8/layout/cycle5"/>
    <dgm:cxn modelId="{021B8FFA-ACA6-4672-A069-FEA6E065A639}" type="presOf" srcId="{0CC8CB80-14AB-4620-922A-9161DFE1FA1A}" destId="{D07067F9-DB3E-486C-A309-4A3F1DA32EAC}" srcOrd="0" destOrd="0" presId="urn:microsoft.com/office/officeart/2005/8/layout/cycle5"/>
    <dgm:cxn modelId="{DB0BC03A-38A5-410A-8A76-7B053810F385}" type="presParOf" srcId="{3CB7A0B6-4F2B-4063-BFEA-6FBF545B5D4F}" destId="{EC477A34-2D6A-40F4-8963-919477FDE83D}" srcOrd="0" destOrd="0" presId="urn:microsoft.com/office/officeart/2005/8/layout/cycle5"/>
    <dgm:cxn modelId="{59FB4A6A-D2D5-4953-AAC5-130DCDAABAFA}" type="presParOf" srcId="{3CB7A0B6-4F2B-4063-BFEA-6FBF545B5D4F}" destId="{7E277C57-BF78-415A-91B3-CFBA715AE672}" srcOrd="1" destOrd="0" presId="urn:microsoft.com/office/officeart/2005/8/layout/cycle5"/>
    <dgm:cxn modelId="{55421CD6-B14A-445B-9329-73FC88324F7C}" type="presParOf" srcId="{3CB7A0B6-4F2B-4063-BFEA-6FBF545B5D4F}" destId="{D07067F9-DB3E-486C-A309-4A3F1DA32EAC}" srcOrd="2" destOrd="0" presId="urn:microsoft.com/office/officeart/2005/8/layout/cycle5"/>
    <dgm:cxn modelId="{BC3B2274-3B1A-4F05-8DA7-86D32B69B3CA}" type="presParOf" srcId="{3CB7A0B6-4F2B-4063-BFEA-6FBF545B5D4F}" destId="{125370FC-6861-4E2F-A955-1FC9EE298EA6}" srcOrd="3" destOrd="0" presId="urn:microsoft.com/office/officeart/2005/8/layout/cycle5"/>
    <dgm:cxn modelId="{B103800A-863E-4111-881F-279B91F032A5}" type="presParOf" srcId="{3CB7A0B6-4F2B-4063-BFEA-6FBF545B5D4F}" destId="{617CC33D-85B9-402A-8665-ABA645092FB6}" srcOrd="4" destOrd="0" presId="urn:microsoft.com/office/officeart/2005/8/layout/cycle5"/>
    <dgm:cxn modelId="{F09D45D3-244B-4F77-A88C-FA34B85A3FA6}" type="presParOf" srcId="{3CB7A0B6-4F2B-4063-BFEA-6FBF545B5D4F}" destId="{767FB392-E4F9-4121-9D45-37D56951E8C6}" srcOrd="5" destOrd="0" presId="urn:microsoft.com/office/officeart/2005/8/layout/cycle5"/>
    <dgm:cxn modelId="{8958B3DB-0E77-4FB0-AD1E-84E7C3423064}" type="presParOf" srcId="{3CB7A0B6-4F2B-4063-BFEA-6FBF545B5D4F}" destId="{8568BBC3-1796-4408-B355-F396836D4DEF}" srcOrd="6" destOrd="0" presId="urn:microsoft.com/office/officeart/2005/8/layout/cycle5"/>
    <dgm:cxn modelId="{5EC55A31-9779-4862-92B8-F71272CDCC95}" type="presParOf" srcId="{3CB7A0B6-4F2B-4063-BFEA-6FBF545B5D4F}" destId="{6D42ABC0-66CB-476D-9B31-90D260F6FD9F}" srcOrd="7" destOrd="0" presId="urn:microsoft.com/office/officeart/2005/8/layout/cycle5"/>
    <dgm:cxn modelId="{DEEE8216-CE1B-4F8C-8CAB-06518D12A9E0}" type="presParOf" srcId="{3CB7A0B6-4F2B-4063-BFEA-6FBF545B5D4F}" destId="{38813BBB-3C2E-4402-A8E0-B2E801CC6C13}" srcOrd="8" destOrd="0" presId="urn:microsoft.com/office/officeart/2005/8/layout/cycle5"/>
    <dgm:cxn modelId="{E97F0F72-B9E0-4B6D-AF2C-F9C9992538DA}" type="presParOf" srcId="{3CB7A0B6-4F2B-4063-BFEA-6FBF545B5D4F}" destId="{81CF5130-9EE3-4B7F-87D7-FB61A10D8777}" srcOrd="9" destOrd="0" presId="urn:microsoft.com/office/officeart/2005/8/layout/cycle5"/>
    <dgm:cxn modelId="{20B60FB8-445A-4563-B3C1-9D7BDA94FE04}" type="presParOf" srcId="{3CB7A0B6-4F2B-4063-BFEA-6FBF545B5D4F}" destId="{1A437E34-7C4C-4FDF-91A1-706513FB626C}" srcOrd="10" destOrd="0" presId="urn:microsoft.com/office/officeart/2005/8/layout/cycle5"/>
    <dgm:cxn modelId="{D402DCBC-5478-46C9-AF6E-64586B13025C}" type="presParOf" srcId="{3CB7A0B6-4F2B-4063-BFEA-6FBF545B5D4F}" destId="{5F0510B7-6719-4326-8B45-C4394434276C}" srcOrd="11" destOrd="0" presId="urn:microsoft.com/office/officeart/2005/8/layout/cycle5"/>
    <dgm:cxn modelId="{582D0B4B-B726-4208-8BA5-194146CE9D44}" type="presParOf" srcId="{3CB7A0B6-4F2B-4063-BFEA-6FBF545B5D4F}" destId="{AC73533B-0847-43A0-A57F-ACCB8D19CD8A}" srcOrd="12" destOrd="0" presId="urn:microsoft.com/office/officeart/2005/8/layout/cycle5"/>
    <dgm:cxn modelId="{F10E6344-CEF2-4A99-8CD3-4F1933DB2F79}" type="presParOf" srcId="{3CB7A0B6-4F2B-4063-BFEA-6FBF545B5D4F}" destId="{207C4AF5-4B0A-48BE-BBD4-18893C53E984}" srcOrd="13" destOrd="0" presId="urn:microsoft.com/office/officeart/2005/8/layout/cycle5"/>
    <dgm:cxn modelId="{F7060D77-FACD-499B-82AD-4D90433F7351}" type="presParOf" srcId="{3CB7A0B6-4F2B-4063-BFEA-6FBF545B5D4F}" destId="{B8B0444A-0227-4EE3-B13C-79FC05F2E352}" srcOrd="14" destOrd="0" presId="urn:microsoft.com/office/officeart/2005/8/layout/cycle5"/>
    <dgm:cxn modelId="{3B6891E6-9598-4B46-BB9D-60BA0226D1AE}" type="presParOf" srcId="{3CB7A0B6-4F2B-4063-BFEA-6FBF545B5D4F}" destId="{BC5A31D6-2498-4697-AB3B-D78959E15948}" srcOrd="15" destOrd="0" presId="urn:microsoft.com/office/officeart/2005/8/layout/cycle5"/>
    <dgm:cxn modelId="{BA397193-CC79-4D86-945F-480FE8828551}" type="presParOf" srcId="{3CB7A0B6-4F2B-4063-BFEA-6FBF545B5D4F}" destId="{AFE2184C-9D42-4A9C-9EC7-638BE3077A7C}" srcOrd="16" destOrd="0" presId="urn:microsoft.com/office/officeart/2005/8/layout/cycle5"/>
    <dgm:cxn modelId="{BED16E55-C7C2-4D84-8133-78A170D72B28}" type="presParOf" srcId="{3CB7A0B6-4F2B-4063-BFEA-6FBF545B5D4F}" destId="{1CFFF738-2BEE-42FB-9336-8165C7459B8A}"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56C15-3BE7-4173-8481-4304FA2ADD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0E1BFCE1-82FA-483C-B449-D33E63C83088}">
      <dgm:prSet phldrT="[Texte]" custT="1"/>
      <dgm:spPr>
        <a:solidFill>
          <a:srgbClr val="EB5B28"/>
        </a:solidFill>
        <a:ln>
          <a:solidFill>
            <a:srgbClr val="EB5B28"/>
          </a:solidFill>
        </a:ln>
      </dgm:spPr>
      <dgm:t>
        <a:bodyPr/>
        <a:lstStyle/>
        <a:p>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The FEDE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is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listed</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in the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European</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Union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Transparency</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Register</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and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is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member</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of the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European</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Commission’s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Pact</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for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Skills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a:t>
          </a:r>
          <a:endParaRPr lang="fr-FR" sz="2000" dirty="0">
            <a:solidFill>
              <a:schemeClr val="bg1"/>
            </a:solidFill>
            <a:latin typeface="Roboto" panose="02000000000000000000" pitchFamily="2" charset="0"/>
            <a:ea typeface="Roboto" panose="02000000000000000000" pitchFamily="2" charset="0"/>
          </a:endParaRPr>
        </a:p>
      </dgm:t>
    </dgm:pt>
    <dgm:pt modelId="{689CFB2F-C9F2-47E2-8A9B-4CAD9D8C1DE3}" type="parTrans" cxnId="{4B32A471-17CD-4DA5-8806-E4844A815171}">
      <dgm:prSet/>
      <dgm:spPr/>
      <dgm:t>
        <a:bodyPr/>
        <a:lstStyle/>
        <a:p>
          <a:endParaRPr lang="fr-FR"/>
        </a:p>
      </dgm:t>
    </dgm:pt>
    <dgm:pt modelId="{D74F60D2-CE36-456E-8775-3129E6F388DE}" type="sibTrans" cxnId="{4B32A471-17CD-4DA5-8806-E4844A815171}">
      <dgm:prSet/>
      <dgm:spPr>
        <a:ln>
          <a:solidFill>
            <a:srgbClr val="EB5B28"/>
          </a:solidFill>
        </a:ln>
      </dgm:spPr>
      <dgm:t>
        <a:bodyPr/>
        <a:lstStyle/>
        <a:p>
          <a:endParaRPr lang="fr-FR"/>
        </a:p>
      </dgm:t>
    </dgm:pt>
    <dgm:pt modelId="{9C370080-48E0-4B7C-894E-D55F1721438A}">
      <dgm:prSet phldrT="[Texte]" custT="1"/>
      <dgm:spPr>
        <a:solidFill>
          <a:srgbClr val="EB5B28"/>
        </a:solidFill>
        <a:ln>
          <a:solidFill>
            <a:srgbClr val="EB5B28"/>
          </a:solidFill>
        </a:ln>
      </dgm:spPr>
      <dgm:t>
        <a:bodyPr/>
        <a:lstStyle/>
        <a:p>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It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works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in partnership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with</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innovative and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leading</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European</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professional</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federations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in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their</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fields</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such</a:t>
          </a:r>
          <a:r>
            <a:rPr lang="fr-FR" sz="2000" dirty="0">
              <a:solidFill>
                <a:schemeClr val="bg1"/>
              </a:solidFill>
              <a:effectLst/>
              <a:latin typeface="Roboto" panose="02000000000000000000" pitchFamily="2" charset="0"/>
              <a:ea typeface="Roboto" panose="02000000000000000000" pitchFamily="2" charset="0"/>
              <a:cs typeface="Arial" panose="020B0604020202020204" pitchFamily="34" charset="0"/>
            </a:rPr>
            <a:t> as: </a:t>
          </a:r>
          <a:br>
            <a:rPr lang="fr-FR" sz="2000" dirty="0">
              <a:solidFill>
                <a:schemeClr val="bg1"/>
              </a:solidFill>
              <a:latin typeface="Roboto" panose="02000000000000000000" pitchFamily="2" charset="0"/>
              <a:ea typeface="Roboto" panose="02000000000000000000" pitchFamily="2" charset="0"/>
            </a:rPr>
          </a:br>
          <a:br>
            <a:rPr lang="fr-FR" sz="2000" dirty="0">
              <a:solidFill>
                <a:schemeClr val="bg1"/>
              </a:solidFill>
              <a:latin typeface="Roboto" panose="02000000000000000000" pitchFamily="2" charset="0"/>
              <a:ea typeface="Roboto" panose="02000000000000000000" pitchFamily="2" charset="0"/>
            </a:rPr>
          </a:br>
          <a:r>
            <a:rPr lang="en-US" sz="2000" b="1" i="0" dirty="0">
              <a:solidFill>
                <a:schemeClr val="bg1"/>
              </a:solidFill>
              <a:effectLst/>
              <a:latin typeface="Roboto" panose="02000000000000000000" pitchFamily="2" charset="0"/>
              <a:ea typeface="Roboto" panose="02000000000000000000" pitchFamily="2" charset="0"/>
            </a:rPr>
            <a:t>The European Telecommunications Network Operators (ETNO), The GEOPA COPA. </a:t>
          </a:r>
          <a:endParaRPr lang="fr-FR" sz="2000" dirty="0">
            <a:solidFill>
              <a:schemeClr val="bg1"/>
            </a:solidFill>
            <a:latin typeface="Roboto" panose="02000000000000000000" pitchFamily="2" charset="0"/>
            <a:ea typeface="Roboto" panose="02000000000000000000" pitchFamily="2" charset="0"/>
          </a:endParaRPr>
        </a:p>
      </dgm:t>
    </dgm:pt>
    <dgm:pt modelId="{F8FD4031-FAFE-4E19-B63C-F5AAE201E34B}" type="parTrans" cxnId="{12075D09-B7A0-46AD-8F8F-744312D84AC1}">
      <dgm:prSet/>
      <dgm:spPr/>
      <dgm:t>
        <a:bodyPr/>
        <a:lstStyle/>
        <a:p>
          <a:endParaRPr lang="fr-FR"/>
        </a:p>
      </dgm:t>
    </dgm:pt>
    <dgm:pt modelId="{389B7D7A-AD43-4B35-8E4E-C93974F78233}" type="sibTrans" cxnId="{12075D09-B7A0-46AD-8F8F-744312D84AC1}">
      <dgm:prSet/>
      <dgm:spPr/>
      <dgm:t>
        <a:bodyPr/>
        <a:lstStyle/>
        <a:p>
          <a:endParaRPr lang="fr-FR"/>
        </a:p>
      </dgm:t>
    </dgm:pt>
    <dgm:pt modelId="{07B1CC69-B8BB-45D5-B86D-45A044AD6828}" type="pres">
      <dgm:prSet presAssocID="{46656C15-3BE7-4173-8481-4304FA2ADD09}" presName="Name0" presStyleCnt="0">
        <dgm:presLayoutVars>
          <dgm:chMax val="7"/>
          <dgm:chPref val="7"/>
          <dgm:dir/>
        </dgm:presLayoutVars>
      </dgm:prSet>
      <dgm:spPr/>
    </dgm:pt>
    <dgm:pt modelId="{A890D306-1120-4D17-9C68-BF39F5843899}" type="pres">
      <dgm:prSet presAssocID="{46656C15-3BE7-4173-8481-4304FA2ADD09}" presName="Name1" presStyleCnt="0"/>
      <dgm:spPr/>
    </dgm:pt>
    <dgm:pt modelId="{E7EB1EAC-7401-4F3E-BDCA-FE6CAE12AAD0}" type="pres">
      <dgm:prSet presAssocID="{46656C15-3BE7-4173-8481-4304FA2ADD09}" presName="cycle" presStyleCnt="0"/>
      <dgm:spPr/>
    </dgm:pt>
    <dgm:pt modelId="{454D6062-0617-4B00-A648-9A6620E0D3BE}" type="pres">
      <dgm:prSet presAssocID="{46656C15-3BE7-4173-8481-4304FA2ADD09}" presName="srcNode" presStyleLbl="node1" presStyleIdx="0" presStyleCnt="2"/>
      <dgm:spPr/>
    </dgm:pt>
    <dgm:pt modelId="{CD8AA0D7-536E-4EE6-AE0A-75ED26C3F443}" type="pres">
      <dgm:prSet presAssocID="{46656C15-3BE7-4173-8481-4304FA2ADD09}" presName="conn" presStyleLbl="parChTrans1D2" presStyleIdx="0" presStyleCnt="1" custLinFactNeighborX="-2147"/>
      <dgm:spPr/>
    </dgm:pt>
    <dgm:pt modelId="{5357C4B7-E882-4786-9741-1ECF75CA5175}" type="pres">
      <dgm:prSet presAssocID="{46656C15-3BE7-4173-8481-4304FA2ADD09}" presName="extraNode" presStyleLbl="node1" presStyleIdx="0" presStyleCnt="2"/>
      <dgm:spPr/>
    </dgm:pt>
    <dgm:pt modelId="{E632E3E3-93B2-4CFF-94BF-39C754335ADA}" type="pres">
      <dgm:prSet presAssocID="{46656C15-3BE7-4173-8481-4304FA2ADD09}" presName="dstNode" presStyleLbl="node1" presStyleIdx="0" presStyleCnt="2"/>
      <dgm:spPr/>
    </dgm:pt>
    <dgm:pt modelId="{F7C7B55D-575D-471B-8BE3-F65E954169BB}" type="pres">
      <dgm:prSet presAssocID="{0E1BFCE1-82FA-483C-B449-D33E63C83088}" presName="text_1" presStyleLbl="node1" presStyleIdx="0" presStyleCnt="2" custScaleX="103808" custScaleY="91213">
        <dgm:presLayoutVars>
          <dgm:bulletEnabled val="1"/>
        </dgm:presLayoutVars>
      </dgm:prSet>
      <dgm:spPr/>
    </dgm:pt>
    <dgm:pt modelId="{E70E890E-5CBB-48BF-BCD0-AEA7521F4007}" type="pres">
      <dgm:prSet presAssocID="{0E1BFCE1-82FA-483C-B449-D33E63C83088}" presName="accent_1" presStyleCnt="0"/>
      <dgm:spPr/>
    </dgm:pt>
    <dgm:pt modelId="{C063EB39-D1A8-4220-B1E8-90FD4640B25F}" type="pres">
      <dgm:prSet presAssocID="{0E1BFCE1-82FA-483C-B449-D33E63C83088}" presName="accentRepeatNode" presStyleLbl="solidFgAcc1" presStyleIdx="0" presStyleCnt="2" custScaleX="79525" custScaleY="77254"/>
      <dgm:spPr>
        <a:ln>
          <a:solidFill>
            <a:srgbClr val="EB5B28"/>
          </a:solidFill>
        </a:ln>
      </dgm:spPr>
    </dgm:pt>
    <dgm:pt modelId="{1FFCDD14-2F28-4885-90C1-8E80C7187B91}" type="pres">
      <dgm:prSet presAssocID="{9C370080-48E0-4B7C-894E-D55F1721438A}" presName="text_2" presStyleLbl="node1" presStyleIdx="1" presStyleCnt="2" custScaleX="104389" custScaleY="97650">
        <dgm:presLayoutVars>
          <dgm:bulletEnabled val="1"/>
        </dgm:presLayoutVars>
      </dgm:prSet>
      <dgm:spPr/>
    </dgm:pt>
    <dgm:pt modelId="{65FE0E2C-CD23-4197-8708-82F2E58A3B2E}" type="pres">
      <dgm:prSet presAssocID="{9C370080-48E0-4B7C-894E-D55F1721438A}" presName="accent_2" presStyleCnt="0"/>
      <dgm:spPr/>
    </dgm:pt>
    <dgm:pt modelId="{BB8F25EE-3516-4E6A-BB36-CADC8A6860F0}" type="pres">
      <dgm:prSet presAssocID="{9C370080-48E0-4B7C-894E-D55F1721438A}" presName="accentRepeatNode" presStyleLbl="solidFgAcc1" presStyleIdx="1" presStyleCnt="2" custScaleX="81750" custScaleY="78526" custLinFactNeighborX="1512"/>
      <dgm:spPr>
        <a:ln>
          <a:solidFill>
            <a:srgbClr val="EB5B28"/>
          </a:solidFill>
        </a:ln>
      </dgm:spPr>
    </dgm:pt>
  </dgm:ptLst>
  <dgm:cxnLst>
    <dgm:cxn modelId="{12075D09-B7A0-46AD-8F8F-744312D84AC1}" srcId="{46656C15-3BE7-4173-8481-4304FA2ADD09}" destId="{9C370080-48E0-4B7C-894E-D55F1721438A}" srcOrd="1" destOrd="0" parTransId="{F8FD4031-FAFE-4E19-B63C-F5AAE201E34B}" sibTransId="{389B7D7A-AD43-4B35-8E4E-C93974F78233}"/>
    <dgm:cxn modelId="{4B32A471-17CD-4DA5-8806-E4844A815171}" srcId="{46656C15-3BE7-4173-8481-4304FA2ADD09}" destId="{0E1BFCE1-82FA-483C-B449-D33E63C83088}" srcOrd="0" destOrd="0" parTransId="{689CFB2F-C9F2-47E2-8A9B-4CAD9D8C1DE3}" sibTransId="{D74F60D2-CE36-456E-8775-3129E6F388DE}"/>
    <dgm:cxn modelId="{837B7752-8DF1-4CFD-AD84-CD14B9DC0E19}" type="presOf" srcId="{D74F60D2-CE36-456E-8775-3129E6F388DE}" destId="{CD8AA0D7-536E-4EE6-AE0A-75ED26C3F443}" srcOrd="0" destOrd="0" presId="urn:microsoft.com/office/officeart/2008/layout/VerticalCurvedList"/>
    <dgm:cxn modelId="{6CAEC48B-86BC-4A3A-A657-0298391B7927}" type="presOf" srcId="{9C370080-48E0-4B7C-894E-D55F1721438A}" destId="{1FFCDD14-2F28-4885-90C1-8E80C7187B91}" srcOrd="0" destOrd="0" presId="urn:microsoft.com/office/officeart/2008/layout/VerticalCurvedList"/>
    <dgm:cxn modelId="{C80E38A1-CA5C-46A3-AC43-A9EB6C5C515C}" type="presOf" srcId="{0E1BFCE1-82FA-483C-B449-D33E63C83088}" destId="{F7C7B55D-575D-471B-8BE3-F65E954169BB}" srcOrd="0" destOrd="0" presId="urn:microsoft.com/office/officeart/2008/layout/VerticalCurvedList"/>
    <dgm:cxn modelId="{3726EBF0-431A-48AF-B92C-AA929E334823}" type="presOf" srcId="{46656C15-3BE7-4173-8481-4304FA2ADD09}" destId="{07B1CC69-B8BB-45D5-B86D-45A044AD6828}" srcOrd="0" destOrd="0" presId="urn:microsoft.com/office/officeart/2008/layout/VerticalCurvedList"/>
    <dgm:cxn modelId="{6F4B1E72-6D11-425E-BF25-9EE722992258}" type="presParOf" srcId="{07B1CC69-B8BB-45D5-B86D-45A044AD6828}" destId="{A890D306-1120-4D17-9C68-BF39F5843899}" srcOrd="0" destOrd="0" presId="urn:microsoft.com/office/officeart/2008/layout/VerticalCurvedList"/>
    <dgm:cxn modelId="{4D536697-1362-4AF1-A5DB-C86F50F2A6B3}" type="presParOf" srcId="{A890D306-1120-4D17-9C68-BF39F5843899}" destId="{E7EB1EAC-7401-4F3E-BDCA-FE6CAE12AAD0}" srcOrd="0" destOrd="0" presId="urn:microsoft.com/office/officeart/2008/layout/VerticalCurvedList"/>
    <dgm:cxn modelId="{25B0570B-63F8-4CDF-B46E-2D236483D909}" type="presParOf" srcId="{E7EB1EAC-7401-4F3E-BDCA-FE6CAE12AAD0}" destId="{454D6062-0617-4B00-A648-9A6620E0D3BE}" srcOrd="0" destOrd="0" presId="urn:microsoft.com/office/officeart/2008/layout/VerticalCurvedList"/>
    <dgm:cxn modelId="{987FE77D-9556-405C-A65B-D265F5E6CD1C}" type="presParOf" srcId="{E7EB1EAC-7401-4F3E-BDCA-FE6CAE12AAD0}" destId="{CD8AA0D7-536E-4EE6-AE0A-75ED26C3F443}" srcOrd="1" destOrd="0" presId="urn:microsoft.com/office/officeart/2008/layout/VerticalCurvedList"/>
    <dgm:cxn modelId="{C22DF5DF-D14B-4F86-A546-1F2EA46282C1}" type="presParOf" srcId="{E7EB1EAC-7401-4F3E-BDCA-FE6CAE12AAD0}" destId="{5357C4B7-E882-4786-9741-1ECF75CA5175}" srcOrd="2" destOrd="0" presId="urn:microsoft.com/office/officeart/2008/layout/VerticalCurvedList"/>
    <dgm:cxn modelId="{959BB0A7-E0C1-4D1F-9EAA-5C88A19BF5F3}" type="presParOf" srcId="{E7EB1EAC-7401-4F3E-BDCA-FE6CAE12AAD0}" destId="{E632E3E3-93B2-4CFF-94BF-39C754335ADA}" srcOrd="3" destOrd="0" presId="urn:microsoft.com/office/officeart/2008/layout/VerticalCurvedList"/>
    <dgm:cxn modelId="{802AC8EC-B3D4-42C7-92EA-7C1CD60D979B}" type="presParOf" srcId="{A890D306-1120-4D17-9C68-BF39F5843899}" destId="{F7C7B55D-575D-471B-8BE3-F65E954169BB}" srcOrd="1" destOrd="0" presId="urn:microsoft.com/office/officeart/2008/layout/VerticalCurvedList"/>
    <dgm:cxn modelId="{31BAD9C2-B1DA-48A0-A4A6-9724FD45A4A6}" type="presParOf" srcId="{A890D306-1120-4D17-9C68-BF39F5843899}" destId="{E70E890E-5CBB-48BF-BCD0-AEA7521F4007}" srcOrd="2" destOrd="0" presId="urn:microsoft.com/office/officeart/2008/layout/VerticalCurvedList"/>
    <dgm:cxn modelId="{BD5A4B79-3844-4938-B714-26DDFB1E4CD3}" type="presParOf" srcId="{E70E890E-5CBB-48BF-BCD0-AEA7521F4007}" destId="{C063EB39-D1A8-4220-B1E8-90FD4640B25F}" srcOrd="0" destOrd="0" presId="urn:microsoft.com/office/officeart/2008/layout/VerticalCurvedList"/>
    <dgm:cxn modelId="{1C47A49E-E975-4BA8-9C12-ECDB5A2F44B0}" type="presParOf" srcId="{A890D306-1120-4D17-9C68-BF39F5843899}" destId="{1FFCDD14-2F28-4885-90C1-8E80C7187B91}" srcOrd="3" destOrd="0" presId="urn:microsoft.com/office/officeart/2008/layout/VerticalCurvedList"/>
    <dgm:cxn modelId="{7B7019EB-1855-459C-BCBA-1B4A5D4F271D}" type="presParOf" srcId="{A890D306-1120-4D17-9C68-BF39F5843899}" destId="{65FE0E2C-CD23-4197-8708-82F2E58A3B2E}" srcOrd="4" destOrd="0" presId="urn:microsoft.com/office/officeart/2008/layout/VerticalCurvedList"/>
    <dgm:cxn modelId="{D71A789D-1681-4D21-BD95-FAEB4F43EE0A}" type="presParOf" srcId="{65FE0E2C-CD23-4197-8708-82F2E58A3B2E}" destId="{BB8F25EE-3516-4E6A-BB36-CADC8A6860F0}"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656C15-3BE7-4173-8481-4304FA2ADD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0E1BFCE1-82FA-483C-B449-D33E63C83088}">
      <dgm:prSet phldrT="[Texte]" custT="1"/>
      <dgm:spPr>
        <a:solidFill>
          <a:schemeClr val="accent2"/>
        </a:solidFill>
        <a:ln>
          <a:solidFill>
            <a:schemeClr val="accent2"/>
          </a:solidFill>
        </a:ln>
      </dgm:spPr>
      <dgm:t>
        <a:bodyPr/>
        <a:lstStyle/>
        <a:p>
          <a:r>
            <a:rPr lang="en-GB" sz="1200" dirty="0">
              <a:latin typeface="Arial" panose="020B0604020202020204" pitchFamily="34" charset="0"/>
              <a:ea typeface="Calibri" panose="020F0502020204030204" pitchFamily="34" charset="0"/>
              <a:cs typeface="Arial" panose="020B0604020202020204" pitchFamily="34" charset="0"/>
            </a:rPr>
            <a:t>The FEDE</a:t>
          </a:r>
          <a:r>
            <a:rPr lang="en-GB" sz="1200" dirty="0">
              <a:effectLst/>
              <a:latin typeface="Arial" panose="020B0604020202020204" pitchFamily="34" charset="0"/>
              <a:ea typeface="Calibri" panose="020F0502020204030204" pitchFamily="34" charset="0"/>
              <a:cs typeface="Arial" panose="020B0604020202020204" pitchFamily="34" charset="0"/>
            </a:rPr>
            <a:t> is also committed to </a:t>
          </a:r>
          <a:r>
            <a:rPr lang="en-GB" sz="1200" b="1" dirty="0">
              <a:effectLst/>
              <a:latin typeface="Arial" panose="020B0604020202020204" pitchFamily="34" charset="0"/>
              <a:ea typeface="Calibri" panose="020F0502020204030204" pitchFamily="34" charset="0"/>
              <a:cs typeface="Arial" panose="020B0604020202020204" pitchFamily="34" charset="0"/>
            </a:rPr>
            <a:t>fighting corruption (GRECO) in partnership with the Council of Europe’s Group of States against Corruption.</a:t>
          </a:r>
          <a:br>
            <a:rPr lang="en-GB" sz="1200" b="1" dirty="0">
              <a:effectLst/>
              <a:latin typeface="Arial" panose="020B0604020202020204" pitchFamily="34" charset="0"/>
              <a:ea typeface="Calibri" panose="020F0502020204030204" pitchFamily="34" charset="0"/>
              <a:cs typeface="Arial" panose="020B0604020202020204" pitchFamily="34" charset="0"/>
            </a:rPr>
          </a:b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With</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the GRECO, the FEDE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built</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in 2018-2019 an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educational</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programme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focused</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on the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fight</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against</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corruption and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its</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legal</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framework</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b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From</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September</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2019 to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june</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2022,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nearly</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15,000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young</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learners</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from</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the FEDE network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had</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access</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to </a:t>
          </a:r>
          <a:r>
            <a:rPr lang="fr-FR" sz="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this</a:t>
          </a:r>
          <a:r>
            <a:rPr lang="fr-FR" sz="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innovative program.</a:t>
          </a:r>
          <a:endParaRPr lang="fr-FR" sz="1200" dirty="0">
            <a:latin typeface="Roboto" panose="02000000000000000000" pitchFamily="2" charset="0"/>
            <a:ea typeface="Roboto" panose="02000000000000000000" pitchFamily="2" charset="0"/>
          </a:endParaRPr>
        </a:p>
      </dgm:t>
    </dgm:pt>
    <dgm:pt modelId="{689CFB2F-C9F2-47E2-8A9B-4CAD9D8C1DE3}" type="parTrans" cxnId="{4B32A471-17CD-4DA5-8806-E4844A815171}">
      <dgm:prSet/>
      <dgm:spPr/>
      <dgm:t>
        <a:bodyPr/>
        <a:lstStyle/>
        <a:p>
          <a:endParaRPr lang="fr-FR"/>
        </a:p>
      </dgm:t>
    </dgm:pt>
    <dgm:pt modelId="{D74F60D2-CE36-456E-8775-3129E6F388DE}" type="sibTrans" cxnId="{4B32A471-17CD-4DA5-8806-E4844A815171}">
      <dgm:prSet/>
      <dgm:spPr>
        <a:ln>
          <a:solidFill>
            <a:schemeClr val="accent2"/>
          </a:solidFill>
        </a:ln>
      </dgm:spPr>
      <dgm:t>
        <a:bodyPr/>
        <a:lstStyle/>
        <a:p>
          <a:endParaRPr lang="fr-FR"/>
        </a:p>
      </dgm:t>
    </dgm:pt>
    <dgm:pt modelId="{9C370080-48E0-4B7C-894E-D55F1721438A}">
      <dgm:prSet phldrT="[Texte]" custT="1"/>
      <dgm:spPr>
        <a:solidFill>
          <a:schemeClr val="accent2"/>
        </a:solidFill>
        <a:ln>
          <a:solidFill>
            <a:srgbClr val="8EC044"/>
          </a:solidFill>
        </a:ln>
      </dgm:spPr>
      <dgm:t>
        <a:bodyPr/>
        <a:lstStyle/>
        <a:p>
          <a:r>
            <a:rPr lang="en-US" sz="1200" b="0" i="0" dirty="0">
              <a:latin typeface="Roboto" panose="02000000000000000000" pitchFamily="2" charset="0"/>
              <a:ea typeface="Roboto" panose="02000000000000000000" pitchFamily="2" charset="0"/>
            </a:rPr>
            <a:t>Launched in 2015, the </a:t>
          </a:r>
          <a:r>
            <a:rPr lang="en-US" sz="1200" b="1" i="0" dirty="0">
              <a:latin typeface="Roboto" panose="02000000000000000000" pitchFamily="2" charset="0"/>
              <a:ea typeface="Roboto" panose="02000000000000000000" pitchFamily="2" charset="0"/>
            </a:rPr>
            <a:t>Council of Europe’s Platform on Ethics, Transparency and Integrity in Education (ETINED) </a:t>
          </a:r>
          <a:r>
            <a:rPr lang="en-US" sz="1200" b="0" i="0" dirty="0">
              <a:latin typeface="Roboto" panose="02000000000000000000" pitchFamily="2" charset="0"/>
              <a:ea typeface="Roboto" panose="02000000000000000000" pitchFamily="2" charset="0"/>
            </a:rPr>
            <a:t>is a network of specialists appointed by the Member States of the Council of Europe and aiming to promote discussion on best practice as to transparency and integrity in education.</a:t>
          </a:r>
          <a:br>
            <a:rPr lang="fr-FR" sz="1200" b="0" i="0" dirty="0">
              <a:latin typeface="Roboto" panose="02000000000000000000" pitchFamily="2" charset="0"/>
              <a:ea typeface="Roboto" panose="02000000000000000000" pitchFamily="2" charset="0"/>
            </a:rPr>
          </a:br>
          <a:r>
            <a:rPr lang="en-US" sz="1200" b="0" i="0" dirty="0">
              <a:latin typeface="Roboto" panose="02000000000000000000" pitchFamily="2" charset="0"/>
              <a:ea typeface="Roboto" panose="02000000000000000000" pitchFamily="2" charset="0"/>
            </a:rPr>
            <a:t>The FEDE has been invited as an expert to ETINED Platform meetings since 2019. Through its regular participation, it is helping to build a culture of democracy and participation.</a:t>
          </a:r>
          <a:endParaRPr lang="fr-FR" sz="1200" dirty="0">
            <a:solidFill>
              <a:schemeClr val="bg1"/>
            </a:solidFill>
            <a:latin typeface="Roboto" panose="02000000000000000000" pitchFamily="2" charset="0"/>
            <a:ea typeface="Roboto" panose="02000000000000000000" pitchFamily="2" charset="0"/>
          </a:endParaRPr>
        </a:p>
      </dgm:t>
    </dgm:pt>
    <dgm:pt modelId="{F8FD4031-FAFE-4E19-B63C-F5AAE201E34B}" type="parTrans" cxnId="{12075D09-B7A0-46AD-8F8F-744312D84AC1}">
      <dgm:prSet/>
      <dgm:spPr/>
      <dgm:t>
        <a:bodyPr/>
        <a:lstStyle/>
        <a:p>
          <a:endParaRPr lang="fr-FR"/>
        </a:p>
      </dgm:t>
    </dgm:pt>
    <dgm:pt modelId="{389B7D7A-AD43-4B35-8E4E-C93974F78233}" type="sibTrans" cxnId="{12075D09-B7A0-46AD-8F8F-744312D84AC1}">
      <dgm:prSet/>
      <dgm:spPr/>
      <dgm:t>
        <a:bodyPr/>
        <a:lstStyle/>
        <a:p>
          <a:endParaRPr lang="fr-FR"/>
        </a:p>
      </dgm:t>
    </dgm:pt>
    <dgm:pt modelId="{7EED6C84-AE69-4132-B400-1ECF3B995A88}">
      <dgm:prSet phldrT="[Texte]" custT="1"/>
      <dgm:spPr>
        <a:solidFill>
          <a:schemeClr val="accent2"/>
        </a:solidFill>
        <a:ln>
          <a:solidFill>
            <a:schemeClr val="accent2"/>
          </a:solidFill>
        </a:ln>
      </dgm:spPr>
      <dgm:t>
        <a:bodyPr/>
        <a:lstStyle/>
        <a:p>
          <a:r>
            <a:rPr lang="en-US" sz="1200" dirty="0">
              <a:latin typeface="Roboto" panose="02000000000000000000" pitchFamily="2" charset="0"/>
              <a:ea typeface="Roboto" panose="02000000000000000000" pitchFamily="2" charset="0"/>
            </a:rPr>
            <a:t>Created in November 2020 by a Partial Agreement signed by 17 </a:t>
          </a:r>
          <a:r>
            <a:rPr lang="en-US" sz="1200" dirty="0" err="1">
              <a:latin typeface="Roboto" panose="02000000000000000000" pitchFamily="2" charset="0"/>
              <a:ea typeface="Roboto" panose="02000000000000000000" pitchFamily="2" charset="0"/>
            </a:rPr>
            <a:t>CoE</a:t>
          </a:r>
          <a:r>
            <a:rPr lang="en-US" sz="1200" dirty="0">
              <a:latin typeface="Roboto" panose="02000000000000000000" pitchFamily="2" charset="0"/>
              <a:ea typeface="Roboto" panose="02000000000000000000" pitchFamily="2" charset="0"/>
            </a:rPr>
            <a:t> member states, the </a:t>
          </a:r>
          <a:r>
            <a:rPr lang="en-US" sz="1200" b="1" dirty="0">
              <a:latin typeface="Roboto" panose="02000000000000000000" pitchFamily="2" charset="0"/>
              <a:ea typeface="Roboto" panose="02000000000000000000" pitchFamily="2" charset="0"/>
            </a:rPr>
            <a:t>Observatory of History Teaching in Europe (OHTE)</a:t>
          </a:r>
          <a:r>
            <a:rPr lang="en-US" sz="1200" dirty="0">
              <a:latin typeface="Roboto" panose="02000000000000000000" pitchFamily="2" charset="0"/>
              <a:ea typeface="Roboto" panose="02000000000000000000" pitchFamily="2" charset="0"/>
            </a:rPr>
            <a:t> aims to advocate States on the importance of teaching history in building critical thinking and the fight against fake news.</a:t>
          </a:r>
          <a:br>
            <a:rPr lang="en-US" sz="1200" dirty="0">
              <a:latin typeface="Roboto" panose="02000000000000000000" pitchFamily="2" charset="0"/>
              <a:ea typeface="Roboto" panose="02000000000000000000" pitchFamily="2" charset="0"/>
            </a:rPr>
          </a:br>
          <a:r>
            <a:rPr lang="en-GB" sz="1200" dirty="0">
              <a:latin typeface="Roboto" panose="02000000000000000000" pitchFamily="2" charset="0"/>
              <a:ea typeface="Roboto" panose="02000000000000000000" pitchFamily="2" charset="0"/>
            </a:rPr>
            <a:t>The FEDE is involved in OHTE activities, striving to help provide learners with the technical, material and conceptual tools they need to exercise vigilance in their pursuit of knowledge and skills.</a:t>
          </a:r>
          <a:endParaRPr lang="fr-FR" sz="1200" dirty="0">
            <a:solidFill>
              <a:schemeClr val="bg1"/>
            </a:solidFill>
            <a:latin typeface="Roboto" panose="02000000000000000000" pitchFamily="2" charset="0"/>
            <a:ea typeface="Roboto" panose="02000000000000000000" pitchFamily="2" charset="0"/>
          </a:endParaRPr>
        </a:p>
      </dgm:t>
    </dgm:pt>
    <dgm:pt modelId="{7580CFD6-F7A3-44E6-AD0E-611E81EF739B}" type="parTrans" cxnId="{8B417DAB-A034-4102-BE34-53567B0F87C3}">
      <dgm:prSet/>
      <dgm:spPr/>
      <dgm:t>
        <a:bodyPr/>
        <a:lstStyle/>
        <a:p>
          <a:endParaRPr lang="fr-FR"/>
        </a:p>
      </dgm:t>
    </dgm:pt>
    <dgm:pt modelId="{6BFA70E1-E3F9-4802-B77A-02820BD16904}" type="sibTrans" cxnId="{8B417DAB-A034-4102-BE34-53567B0F87C3}">
      <dgm:prSet/>
      <dgm:spPr/>
      <dgm:t>
        <a:bodyPr/>
        <a:lstStyle/>
        <a:p>
          <a:endParaRPr lang="fr-FR"/>
        </a:p>
      </dgm:t>
    </dgm:pt>
    <dgm:pt modelId="{07B1CC69-B8BB-45D5-B86D-45A044AD6828}" type="pres">
      <dgm:prSet presAssocID="{46656C15-3BE7-4173-8481-4304FA2ADD09}" presName="Name0" presStyleCnt="0">
        <dgm:presLayoutVars>
          <dgm:chMax val="7"/>
          <dgm:chPref val="7"/>
          <dgm:dir/>
        </dgm:presLayoutVars>
      </dgm:prSet>
      <dgm:spPr/>
    </dgm:pt>
    <dgm:pt modelId="{A890D306-1120-4D17-9C68-BF39F5843899}" type="pres">
      <dgm:prSet presAssocID="{46656C15-3BE7-4173-8481-4304FA2ADD09}" presName="Name1" presStyleCnt="0"/>
      <dgm:spPr/>
    </dgm:pt>
    <dgm:pt modelId="{E7EB1EAC-7401-4F3E-BDCA-FE6CAE12AAD0}" type="pres">
      <dgm:prSet presAssocID="{46656C15-3BE7-4173-8481-4304FA2ADD09}" presName="cycle" presStyleCnt="0"/>
      <dgm:spPr/>
    </dgm:pt>
    <dgm:pt modelId="{454D6062-0617-4B00-A648-9A6620E0D3BE}" type="pres">
      <dgm:prSet presAssocID="{46656C15-3BE7-4173-8481-4304FA2ADD09}" presName="srcNode" presStyleLbl="node1" presStyleIdx="0" presStyleCnt="3"/>
      <dgm:spPr/>
    </dgm:pt>
    <dgm:pt modelId="{CD8AA0D7-536E-4EE6-AE0A-75ED26C3F443}" type="pres">
      <dgm:prSet presAssocID="{46656C15-3BE7-4173-8481-4304FA2ADD09}" presName="conn" presStyleLbl="parChTrans1D2" presStyleIdx="0" presStyleCnt="1"/>
      <dgm:spPr/>
    </dgm:pt>
    <dgm:pt modelId="{5357C4B7-E882-4786-9741-1ECF75CA5175}" type="pres">
      <dgm:prSet presAssocID="{46656C15-3BE7-4173-8481-4304FA2ADD09}" presName="extraNode" presStyleLbl="node1" presStyleIdx="0" presStyleCnt="3"/>
      <dgm:spPr/>
    </dgm:pt>
    <dgm:pt modelId="{E632E3E3-93B2-4CFF-94BF-39C754335ADA}" type="pres">
      <dgm:prSet presAssocID="{46656C15-3BE7-4173-8481-4304FA2ADD09}" presName="dstNode" presStyleLbl="node1" presStyleIdx="0" presStyleCnt="3"/>
      <dgm:spPr/>
    </dgm:pt>
    <dgm:pt modelId="{F7C7B55D-575D-471B-8BE3-F65E954169BB}" type="pres">
      <dgm:prSet presAssocID="{0E1BFCE1-82FA-483C-B449-D33E63C83088}" presName="text_1" presStyleLbl="node1" presStyleIdx="0" presStyleCnt="3">
        <dgm:presLayoutVars>
          <dgm:bulletEnabled val="1"/>
        </dgm:presLayoutVars>
      </dgm:prSet>
      <dgm:spPr/>
    </dgm:pt>
    <dgm:pt modelId="{E70E890E-5CBB-48BF-BCD0-AEA7521F4007}" type="pres">
      <dgm:prSet presAssocID="{0E1BFCE1-82FA-483C-B449-D33E63C83088}" presName="accent_1" presStyleCnt="0"/>
      <dgm:spPr/>
    </dgm:pt>
    <dgm:pt modelId="{C063EB39-D1A8-4220-B1E8-90FD4640B25F}" type="pres">
      <dgm:prSet presAssocID="{0E1BFCE1-82FA-483C-B449-D33E63C83088}" presName="accentRepeatNode" presStyleLbl="solidFgAcc1" presStyleIdx="0" presStyleCnt="3" custLinFactNeighborX="5499"/>
      <dgm:spPr>
        <a:ln>
          <a:solidFill>
            <a:srgbClr val="8EC044"/>
          </a:solidFill>
        </a:ln>
      </dgm:spPr>
    </dgm:pt>
    <dgm:pt modelId="{1FFCDD14-2F28-4885-90C1-8E80C7187B91}" type="pres">
      <dgm:prSet presAssocID="{9C370080-48E0-4B7C-894E-D55F1721438A}" presName="text_2" presStyleLbl="node1" presStyleIdx="1" presStyleCnt="3" custScaleY="115566">
        <dgm:presLayoutVars>
          <dgm:bulletEnabled val="1"/>
        </dgm:presLayoutVars>
      </dgm:prSet>
      <dgm:spPr/>
    </dgm:pt>
    <dgm:pt modelId="{65FE0E2C-CD23-4197-8708-82F2E58A3B2E}" type="pres">
      <dgm:prSet presAssocID="{9C370080-48E0-4B7C-894E-D55F1721438A}" presName="accent_2" presStyleCnt="0"/>
      <dgm:spPr/>
    </dgm:pt>
    <dgm:pt modelId="{BB8F25EE-3516-4E6A-BB36-CADC8A6860F0}" type="pres">
      <dgm:prSet presAssocID="{9C370080-48E0-4B7C-894E-D55F1721438A}" presName="accentRepeatNode" presStyleLbl="solidFgAcc1" presStyleIdx="1" presStyleCnt="3"/>
      <dgm:spPr>
        <a:ln>
          <a:solidFill>
            <a:srgbClr val="8EC044"/>
          </a:solidFill>
        </a:ln>
      </dgm:spPr>
    </dgm:pt>
    <dgm:pt modelId="{28507C97-A332-46E7-BEA9-E95506800666}" type="pres">
      <dgm:prSet presAssocID="{7EED6C84-AE69-4132-B400-1ECF3B995A88}" presName="text_3" presStyleLbl="node1" presStyleIdx="2" presStyleCnt="3">
        <dgm:presLayoutVars>
          <dgm:bulletEnabled val="1"/>
        </dgm:presLayoutVars>
      </dgm:prSet>
      <dgm:spPr/>
    </dgm:pt>
    <dgm:pt modelId="{A12C1E4F-03A9-4CC5-847A-A30A7686892C}" type="pres">
      <dgm:prSet presAssocID="{7EED6C84-AE69-4132-B400-1ECF3B995A88}" presName="accent_3" presStyleCnt="0"/>
      <dgm:spPr/>
    </dgm:pt>
    <dgm:pt modelId="{43A575BB-4A4E-49F7-B159-E80F2A59D1CF}" type="pres">
      <dgm:prSet presAssocID="{7EED6C84-AE69-4132-B400-1ECF3B995A88}" presName="accentRepeatNode" presStyleLbl="solidFgAcc1" presStyleIdx="2" presStyleCnt="3" custLinFactNeighborX="5499"/>
      <dgm:spPr>
        <a:ln>
          <a:solidFill>
            <a:srgbClr val="8EC044"/>
          </a:solidFill>
        </a:ln>
      </dgm:spPr>
    </dgm:pt>
  </dgm:ptLst>
  <dgm:cxnLst>
    <dgm:cxn modelId="{12075D09-B7A0-46AD-8F8F-744312D84AC1}" srcId="{46656C15-3BE7-4173-8481-4304FA2ADD09}" destId="{9C370080-48E0-4B7C-894E-D55F1721438A}" srcOrd="1" destOrd="0" parTransId="{F8FD4031-FAFE-4E19-B63C-F5AAE201E34B}" sibTransId="{389B7D7A-AD43-4B35-8E4E-C93974F78233}"/>
    <dgm:cxn modelId="{4B32A471-17CD-4DA5-8806-E4844A815171}" srcId="{46656C15-3BE7-4173-8481-4304FA2ADD09}" destId="{0E1BFCE1-82FA-483C-B449-D33E63C83088}" srcOrd="0" destOrd="0" parTransId="{689CFB2F-C9F2-47E2-8A9B-4CAD9D8C1DE3}" sibTransId="{D74F60D2-CE36-456E-8775-3129E6F388DE}"/>
    <dgm:cxn modelId="{837B7752-8DF1-4CFD-AD84-CD14B9DC0E19}" type="presOf" srcId="{D74F60D2-CE36-456E-8775-3129E6F388DE}" destId="{CD8AA0D7-536E-4EE6-AE0A-75ED26C3F443}" srcOrd="0" destOrd="0" presId="urn:microsoft.com/office/officeart/2008/layout/VerticalCurvedList"/>
    <dgm:cxn modelId="{6CAEC48B-86BC-4A3A-A657-0298391B7927}" type="presOf" srcId="{9C370080-48E0-4B7C-894E-D55F1721438A}" destId="{1FFCDD14-2F28-4885-90C1-8E80C7187B91}" srcOrd="0" destOrd="0" presId="urn:microsoft.com/office/officeart/2008/layout/VerticalCurvedList"/>
    <dgm:cxn modelId="{C80E38A1-CA5C-46A3-AC43-A9EB6C5C515C}" type="presOf" srcId="{0E1BFCE1-82FA-483C-B449-D33E63C83088}" destId="{F7C7B55D-575D-471B-8BE3-F65E954169BB}" srcOrd="0" destOrd="0" presId="urn:microsoft.com/office/officeart/2008/layout/VerticalCurvedList"/>
    <dgm:cxn modelId="{8B417DAB-A034-4102-BE34-53567B0F87C3}" srcId="{46656C15-3BE7-4173-8481-4304FA2ADD09}" destId="{7EED6C84-AE69-4132-B400-1ECF3B995A88}" srcOrd="2" destOrd="0" parTransId="{7580CFD6-F7A3-44E6-AD0E-611E81EF739B}" sibTransId="{6BFA70E1-E3F9-4802-B77A-02820BD16904}"/>
    <dgm:cxn modelId="{8EFDB0C4-3EA0-4504-B1FC-61255EC4DAED}" type="presOf" srcId="{7EED6C84-AE69-4132-B400-1ECF3B995A88}" destId="{28507C97-A332-46E7-BEA9-E95506800666}" srcOrd="0" destOrd="0" presId="urn:microsoft.com/office/officeart/2008/layout/VerticalCurvedList"/>
    <dgm:cxn modelId="{3726EBF0-431A-48AF-B92C-AA929E334823}" type="presOf" srcId="{46656C15-3BE7-4173-8481-4304FA2ADD09}" destId="{07B1CC69-B8BB-45D5-B86D-45A044AD6828}" srcOrd="0" destOrd="0" presId="urn:microsoft.com/office/officeart/2008/layout/VerticalCurvedList"/>
    <dgm:cxn modelId="{6F4B1E72-6D11-425E-BF25-9EE722992258}" type="presParOf" srcId="{07B1CC69-B8BB-45D5-B86D-45A044AD6828}" destId="{A890D306-1120-4D17-9C68-BF39F5843899}" srcOrd="0" destOrd="0" presId="urn:microsoft.com/office/officeart/2008/layout/VerticalCurvedList"/>
    <dgm:cxn modelId="{4D536697-1362-4AF1-A5DB-C86F50F2A6B3}" type="presParOf" srcId="{A890D306-1120-4D17-9C68-BF39F5843899}" destId="{E7EB1EAC-7401-4F3E-BDCA-FE6CAE12AAD0}" srcOrd="0" destOrd="0" presId="urn:microsoft.com/office/officeart/2008/layout/VerticalCurvedList"/>
    <dgm:cxn modelId="{25B0570B-63F8-4CDF-B46E-2D236483D909}" type="presParOf" srcId="{E7EB1EAC-7401-4F3E-BDCA-FE6CAE12AAD0}" destId="{454D6062-0617-4B00-A648-9A6620E0D3BE}" srcOrd="0" destOrd="0" presId="urn:microsoft.com/office/officeart/2008/layout/VerticalCurvedList"/>
    <dgm:cxn modelId="{987FE77D-9556-405C-A65B-D265F5E6CD1C}" type="presParOf" srcId="{E7EB1EAC-7401-4F3E-BDCA-FE6CAE12AAD0}" destId="{CD8AA0D7-536E-4EE6-AE0A-75ED26C3F443}" srcOrd="1" destOrd="0" presId="urn:microsoft.com/office/officeart/2008/layout/VerticalCurvedList"/>
    <dgm:cxn modelId="{C22DF5DF-D14B-4F86-A546-1F2EA46282C1}" type="presParOf" srcId="{E7EB1EAC-7401-4F3E-BDCA-FE6CAE12AAD0}" destId="{5357C4B7-E882-4786-9741-1ECF75CA5175}" srcOrd="2" destOrd="0" presId="urn:microsoft.com/office/officeart/2008/layout/VerticalCurvedList"/>
    <dgm:cxn modelId="{959BB0A7-E0C1-4D1F-9EAA-5C88A19BF5F3}" type="presParOf" srcId="{E7EB1EAC-7401-4F3E-BDCA-FE6CAE12AAD0}" destId="{E632E3E3-93B2-4CFF-94BF-39C754335ADA}" srcOrd="3" destOrd="0" presId="urn:microsoft.com/office/officeart/2008/layout/VerticalCurvedList"/>
    <dgm:cxn modelId="{802AC8EC-B3D4-42C7-92EA-7C1CD60D979B}" type="presParOf" srcId="{A890D306-1120-4D17-9C68-BF39F5843899}" destId="{F7C7B55D-575D-471B-8BE3-F65E954169BB}" srcOrd="1" destOrd="0" presId="urn:microsoft.com/office/officeart/2008/layout/VerticalCurvedList"/>
    <dgm:cxn modelId="{31BAD9C2-B1DA-48A0-A4A6-9724FD45A4A6}" type="presParOf" srcId="{A890D306-1120-4D17-9C68-BF39F5843899}" destId="{E70E890E-5CBB-48BF-BCD0-AEA7521F4007}" srcOrd="2" destOrd="0" presId="urn:microsoft.com/office/officeart/2008/layout/VerticalCurvedList"/>
    <dgm:cxn modelId="{BD5A4B79-3844-4938-B714-26DDFB1E4CD3}" type="presParOf" srcId="{E70E890E-5CBB-48BF-BCD0-AEA7521F4007}" destId="{C063EB39-D1A8-4220-B1E8-90FD4640B25F}" srcOrd="0" destOrd="0" presId="urn:microsoft.com/office/officeart/2008/layout/VerticalCurvedList"/>
    <dgm:cxn modelId="{1C47A49E-E975-4BA8-9C12-ECDB5A2F44B0}" type="presParOf" srcId="{A890D306-1120-4D17-9C68-BF39F5843899}" destId="{1FFCDD14-2F28-4885-90C1-8E80C7187B91}" srcOrd="3" destOrd="0" presId="urn:microsoft.com/office/officeart/2008/layout/VerticalCurvedList"/>
    <dgm:cxn modelId="{7B7019EB-1855-459C-BCBA-1B4A5D4F271D}" type="presParOf" srcId="{A890D306-1120-4D17-9C68-BF39F5843899}" destId="{65FE0E2C-CD23-4197-8708-82F2E58A3B2E}" srcOrd="4" destOrd="0" presId="urn:microsoft.com/office/officeart/2008/layout/VerticalCurvedList"/>
    <dgm:cxn modelId="{D71A789D-1681-4D21-BD95-FAEB4F43EE0A}" type="presParOf" srcId="{65FE0E2C-CD23-4197-8708-82F2E58A3B2E}" destId="{BB8F25EE-3516-4E6A-BB36-CADC8A6860F0}" srcOrd="0" destOrd="0" presId="urn:microsoft.com/office/officeart/2008/layout/VerticalCurvedList"/>
    <dgm:cxn modelId="{E38DF2FD-5FF0-4F82-88B2-BAEDAFBA316A}" type="presParOf" srcId="{A890D306-1120-4D17-9C68-BF39F5843899}" destId="{28507C97-A332-46E7-BEA9-E95506800666}" srcOrd="5" destOrd="0" presId="urn:microsoft.com/office/officeart/2008/layout/VerticalCurvedList"/>
    <dgm:cxn modelId="{A63297D3-DADE-471A-8E1B-6B14A0A05CDE}" type="presParOf" srcId="{A890D306-1120-4D17-9C68-BF39F5843899}" destId="{A12C1E4F-03A9-4CC5-847A-A30A7686892C}" srcOrd="6" destOrd="0" presId="urn:microsoft.com/office/officeart/2008/layout/VerticalCurvedList"/>
    <dgm:cxn modelId="{2E4B5210-C3C5-4C6E-8F70-422065C6D6D3}" type="presParOf" srcId="{A12C1E4F-03A9-4CC5-847A-A30A7686892C}" destId="{43A575BB-4A4E-49F7-B159-E80F2A59D1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C03544-2BE4-4D81-BFD9-4966C83105F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FR"/>
        </a:p>
      </dgm:t>
    </dgm:pt>
    <dgm:pt modelId="{05ADDD47-5F6E-4236-B43F-C50F407FC7F4}">
      <dgm:prSet phldrT="[Texte]" custT="1"/>
      <dgm:spPr>
        <a:solidFill>
          <a:srgbClr val="31358C"/>
        </a:solidFill>
        <a:ln>
          <a:solidFill>
            <a:srgbClr val="31358C"/>
          </a:solidFill>
        </a:ln>
      </dgm:spPr>
      <dgm:t>
        <a:bodyPr/>
        <a:lstStyle/>
        <a:p>
          <a:r>
            <a:rPr kumimoji="0" lang="fr-FR" altLang="fr-FR" sz="1400" b="0" i="0" u="none" strike="noStrike" cap="none" normalizeH="0" baseline="0" dirty="0">
              <a:ln>
                <a:noFill/>
              </a:ln>
              <a:solidFill>
                <a:schemeClr val="bg1"/>
              </a:solidFill>
              <a:effectLst/>
              <a:latin typeface="Roboto" panose="02000000000000000000" pitchFamily="2" charset="0"/>
              <a:ea typeface="Roboto" panose="02000000000000000000" pitchFamily="2" charset="0"/>
              <a:cs typeface="Calibri" panose="020F0502020204030204" pitchFamily="34" charset="0"/>
            </a:rPr>
            <a:t>The FEDE </a:t>
          </a:r>
          <a:br>
            <a:rPr kumimoji="0" lang="fr-FR" altLang="fr-FR" sz="1400" b="0" i="0" u="none" strike="noStrike" cap="none" normalizeH="0" baseline="0" dirty="0">
              <a:ln>
                <a:noFill/>
              </a:ln>
              <a:solidFill>
                <a:schemeClr val="bg1"/>
              </a:solidFill>
              <a:effectLst/>
              <a:latin typeface="Roboto" panose="02000000000000000000" pitchFamily="2" charset="0"/>
              <a:ea typeface="Roboto" panose="02000000000000000000" pitchFamily="2" charset="0"/>
              <a:cs typeface="Calibri" panose="020F0502020204030204" pitchFamily="34" charset="0"/>
            </a:rPr>
          </a:br>
          <a:r>
            <a:rPr lang="en-US" sz="1400" dirty="0"/>
            <a:t>a network </a:t>
          </a:r>
          <a:br>
            <a:rPr lang="en-US" sz="1400" dirty="0"/>
          </a:br>
          <a:r>
            <a:rPr lang="en-US" sz="1400" dirty="0"/>
            <a:t>that promotes </a:t>
          </a:r>
          <a:br>
            <a:rPr lang="en-US" sz="1400" dirty="0"/>
          </a:br>
          <a:r>
            <a:rPr lang="en-US" sz="1400" dirty="0"/>
            <a:t>the collaboration between establishments around the world</a:t>
          </a:r>
          <a:endParaRPr kumimoji="0" lang="fr-FR" altLang="fr-FR" sz="1400" b="0" i="0" u="none" strike="noStrike" cap="none" normalizeH="0" baseline="0" dirty="0">
            <a:ln>
              <a:noFill/>
            </a:ln>
            <a:solidFill>
              <a:schemeClr val="bg1"/>
            </a:solidFill>
            <a:effectLst/>
            <a:latin typeface="Roboto" panose="02000000000000000000" pitchFamily="2" charset="0"/>
            <a:ea typeface="Roboto" panose="02000000000000000000" pitchFamily="2" charset="0"/>
            <a:cs typeface="Calibri" panose="020F0502020204030204" pitchFamily="34" charset="0"/>
          </a:endParaRPr>
        </a:p>
      </dgm:t>
    </dgm:pt>
    <dgm:pt modelId="{020B956F-6CE7-435C-84F2-CAFC8DFF2B75}" type="parTrans" cxnId="{970A487C-81AF-4935-97E3-66E4F905713E}">
      <dgm:prSet/>
      <dgm:spPr/>
      <dgm:t>
        <a:bodyPr/>
        <a:lstStyle/>
        <a:p>
          <a:endParaRPr lang="fr-FR" sz="1200">
            <a:latin typeface="Roboto" panose="02000000000000000000" pitchFamily="2" charset="0"/>
            <a:ea typeface="Roboto" panose="02000000000000000000" pitchFamily="2" charset="0"/>
          </a:endParaRPr>
        </a:p>
      </dgm:t>
    </dgm:pt>
    <dgm:pt modelId="{DC8C509E-6711-4958-B151-C2F243CB1414}" type="sibTrans" cxnId="{970A487C-81AF-4935-97E3-66E4F905713E}">
      <dgm:prSet/>
      <dgm:spPr/>
      <dgm:t>
        <a:bodyPr/>
        <a:lstStyle/>
        <a:p>
          <a:endParaRPr lang="fr-FR" sz="1200">
            <a:latin typeface="Roboto" panose="02000000000000000000" pitchFamily="2" charset="0"/>
            <a:ea typeface="Roboto" panose="02000000000000000000" pitchFamily="2" charset="0"/>
          </a:endParaRPr>
        </a:p>
      </dgm:t>
    </dgm:pt>
    <dgm:pt modelId="{65EA7681-553E-4EA7-9EA1-5E7C55F59EAD}">
      <dgm:prSet phldrT="[Texte]" custT="1"/>
      <dgm:spPr>
        <a:solidFill>
          <a:srgbClr val="31358C"/>
        </a:solidFill>
        <a:ln>
          <a:solidFill>
            <a:srgbClr val="31358C"/>
          </a:solidFill>
        </a:ln>
      </dgm:spPr>
      <dgm:t>
        <a:bodyPr/>
        <a:lstStyle/>
        <a:p>
          <a:r>
            <a:rPr lang="en-US" sz="1200" b="0" i="0" dirty="0">
              <a:latin typeface="Roboto" panose="02000000000000000000" pitchFamily="2" charset="0"/>
              <a:ea typeface="Roboto" panose="02000000000000000000" pitchFamily="2" charset="0"/>
            </a:rPr>
            <a:t>Provides access to an international </a:t>
          </a:r>
          <a:r>
            <a:rPr lang="en-US" sz="1200" b="1" i="0" dirty="0">
              <a:latin typeface="Roboto" panose="02000000000000000000" pitchFamily="2" charset="0"/>
              <a:ea typeface="Roboto" panose="02000000000000000000" pitchFamily="2" charset="0"/>
            </a:rPr>
            <a:t>network of more than</a:t>
          </a:r>
          <a:br>
            <a:rPr lang="en-US" sz="1200" b="1" dirty="0">
              <a:latin typeface="Roboto" panose="02000000000000000000" pitchFamily="2" charset="0"/>
              <a:ea typeface="Roboto" panose="02000000000000000000" pitchFamily="2" charset="0"/>
            </a:rPr>
          </a:br>
          <a:r>
            <a:rPr lang="en-US" sz="1200" b="1" i="0" dirty="0">
              <a:latin typeface="Roboto" panose="02000000000000000000" pitchFamily="2" charset="0"/>
              <a:ea typeface="Roboto" panose="02000000000000000000" pitchFamily="2" charset="0"/>
            </a:rPr>
            <a:t>300,000 persons</a:t>
          </a:r>
          <a:endParaRPr lang="fr-FR" sz="1200" b="1" dirty="0">
            <a:latin typeface="Roboto" panose="02000000000000000000" pitchFamily="2" charset="0"/>
            <a:ea typeface="Roboto" panose="02000000000000000000" pitchFamily="2" charset="0"/>
          </a:endParaRPr>
        </a:p>
      </dgm:t>
    </dgm:pt>
    <dgm:pt modelId="{FFCB63CB-4192-46A0-9A9C-E337D407ADF6}" type="parTrans" cxnId="{FF987D7E-C730-46F5-9B8B-94450D9C725D}">
      <dgm:prSet/>
      <dgm:spPr/>
      <dgm:t>
        <a:bodyPr/>
        <a:lstStyle/>
        <a:p>
          <a:endParaRPr lang="fr-FR" sz="1200">
            <a:latin typeface="Roboto" panose="02000000000000000000" pitchFamily="2" charset="0"/>
            <a:ea typeface="Roboto" panose="02000000000000000000" pitchFamily="2" charset="0"/>
          </a:endParaRPr>
        </a:p>
      </dgm:t>
    </dgm:pt>
    <dgm:pt modelId="{79E60570-586F-4B02-BC4D-AA5E79DB51F3}" type="sibTrans" cxnId="{FF987D7E-C730-46F5-9B8B-94450D9C725D}">
      <dgm:prSet/>
      <dgm:spPr>
        <a:solidFill>
          <a:srgbClr val="999CDB"/>
        </a:solidFill>
        <a:ln>
          <a:solidFill>
            <a:srgbClr val="31358C"/>
          </a:solidFill>
        </a:ln>
      </dgm:spPr>
      <dgm:t>
        <a:bodyPr/>
        <a:lstStyle/>
        <a:p>
          <a:endParaRPr lang="fr-FR" sz="1200">
            <a:latin typeface="Roboto" panose="02000000000000000000" pitchFamily="2" charset="0"/>
            <a:ea typeface="Roboto" panose="02000000000000000000" pitchFamily="2" charset="0"/>
          </a:endParaRPr>
        </a:p>
      </dgm:t>
    </dgm:pt>
    <dgm:pt modelId="{6616B986-0511-4DBF-9B42-3B13C43CDD7D}">
      <dgm:prSet phldrT="[Texte]" custT="1"/>
      <dgm:spPr>
        <a:solidFill>
          <a:srgbClr val="31358C"/>
        </a:solidFill>
        <a:ln>
          <a:solidFill>
            <a:srgbClr val="31358C"/>
          </a:solidFill>
        </a:ln>
      </dgm:spPr>
      <dgm:t>
        <a:bodyPr/>
        <a:lstStyle/>
        <a:p>
          <a:r>
            <a:rPr lang="fr-FR" sz="1200" b="0" i="0" dirty="0" err="1">
              <a:latin typeface="Roboto" panose="02000000000000000000" pitchFamily="2" charset="0"/>
              <a:ea typeface="Roboto" panose="02000000000000000000" pitchFamily="2" charset="0"/>
            </a:rPr>
            <a:t>Provides</a:t>
          </a:r>
          <a:r>
            <a:rPr lang="fr-FR" sz="1200" b="0" i="0" dirty="0">
              <a:latin typeface="Roboto" panose="02000000000000000000" pitchFamily="2" charset="0"/>
              <a:ea typeface="Roboto" panose="02000000000000000000" pitchFamily="2" charset="0"/>
            </a:rPr>
            <a:t> </a:t>
          </a:r>
          <a:r>
            <a:rPr lang="fr-FR" sz="1200" b="0" i="0" dirty="0" err="1">
              <a:latin typeface="Roboto" panose="02000000000000000000" pitchFamily="2" charset="0"/>
              <a:ea typeface="Roboto" panose="02000000000000000000" pitchFamily="2" charset="0"/>
            </a:rPr>
            <a:t>solid</a:t>
          </a:r>
          <a:r>
            <a:rPr lang="fr-FR" sz="1200" b="0" i="0" dirty="0">
              <a:latin typeface="Roboto" panose="02000000000000000000" pitchFamily="2" charset="0"/>
              <a:ea typeface="Roboto" panose="02000000000000000000" pitchFamily="2" charset="0"/>
            </a:rPr>
            <a:t> </a:t>
          </a:r>
          <a:r>
            <a:rPr lang="fr-FR" sz="1200" b="1" i="0" dirty="0" err="1">
              <a:latin typeface="Roboto" panose="02000000000000000000" pitchFamily="2" charset="0"/>
              <a:ea typeface="Roboto" panose="02000000000000000000" pitchFamily="2" charset="0"/>
            </a:rPr>
            <a:t>pedagogical</a:t>
          </a:r>
          <a:r>
            <a:rPr lang="fr-FR" sz="1200" b="1" i="0" dirty="0">
              <a:latin typeface="Roboto" panose="02000000000000000000" pitchFamily="2" charset="0"/>
              <a:ea typeface="Roboto" panose="02000000000000000000" pitchFamily="2" charset="0"/>
            </a:rPr>
            <a:t> </a:t>
          </a:r>
          <a:r>
            <a:rPr lang="fr-FR" sz="1200" b="1" i="0" dirty="0" err="1">
              <a:latin typeface="Roboto" panose="02000000000000000000" pitchFamily="2" charset="0"/>
              <a:ea typeface="Roboto" panose="02000000000000000000" pitchFamily="2" charset="0"/>
            </a:rPr>
            <a:t>tools</a:t>
          </a:r>
          <a:endParaRPr lang="fr-FR" sz="1200" b="1" dirty="0">
            <a:latin typeface="Roboto" panose="02000000000000000000" pitchFamily="2" charset="0"/>
            <a:ea typeface="Roboto" panose="02000000000000000000" pitchFamily="2" charset="0"/>
          </a:endParaRPr>
        </a:p>
      </dgm:t>
    </dgm:pt>
    <dgm:pt modelId="{01183957-6F6D-40BC-B484-1FDAFE00AA20}" type="parTrans" cxnId="{53AF7B6D-2EA7-48E4-AF81-01F6618A8FB6}">
      <dgm:prSet/>
      <dgm:spPr/>
      <dgm:t>
        <a:bodyPr/>
        <a:lstStyle/>
        <a:p>
          <a:endParaRPr lang="fr-FR" sz="1200">
            <a:latin typeface="Roboto" panose="02000000000000000000" pitchFamily="2" charset="0"/>
            <a:ea typeface="Roboto" panose="02000000000000000000" pitchFamily="2" charset="0"/>
          </a:endParaRPr>
        </a:p>
      </dgm:t>
    </dgm:pt>
    <dgm:pt modelId="{1E2B1CEF-94FA-4378-9F79-BF6723E5A376}" type="sibTrans" cxnId="{53AF7B6D-2EA7-48E4-AF81-01F6618A8FB6}">
      <dgm:prSet/>
      <dgm:spPr>
        <a:solidFill>
          <a:srgbClr val="999CDB"/>
        </a:solidFill>
      </dgm:spPr>
      <dgm:t>
        <a:bodyPr/>
        <a:lstStyle/>
        <a:p>
          <a:endParaRPr lang="fr-FR" sz="1200">
            <a:latin typeface="Roboto" panose="02000000000000000000" pitchFamily="2" charset="0"/>
            <a:ea typeface="Roboto" panose="02000000000000000000" pitchFamily="2" charset="0"/>
          </a:endParaRPr>
        </a:p>
      </dgm:t>
    </dgm:pt>
    <dgm:pt modelId="{0A15B9EB-C924-400B-90A2-AAC0F2B5F405}">
      <dgm:prSet phldrT="[Texte]" custT="1"/>
      <dgm:spPr>
        <a:solidFill>
          <a:srgbClr val="31358C"/>
        </a:solidFill>
        <a:ln>
          <a:solidFill>
            <a:srgbClr val="31358C"/>
          </a:solidFill>
        </a:ln>
      </dgm:spPr>
      <dgm:t>
        <a:bodyPr/>
        <a:lstStyle/>
        <a:p>
          <a:r>
            <a:rPr lang="en-US" sz="1200" dirty="0">
              <a:latin typeface="Roboto" panose="02000000000000000000" pitchFamily="2" charset="0"/>
              <a:ea typeface="Roboto" panose="02000000000000000000" pitchFamily="2" charset="0"/>
            </a:rPr>
            <a:t>The Fede encourages </a:t>
          </a:r>
          <a:r>
            <a:rPr lang="en-US" sz="1200" b="1" dirty="0">
              <a:latin typeface="Roboto" panose="02000000000000000000" pitchFamily="2" charset="0"/>
              <a:ea typeface="Roboto" panose="02000000000000000000" pitchFamily="2" charset="0"/>
            </a:rPr>
            <a:t>international professional mobility </a:t>
          </a:r>
          <a:r>
            <a:rPr lang="en-US" sz="1200" dirty="0">
              <a:latin typeface="Roboto" panose="02000000000000000000" pitchFamily="2" charset="0"/>
              <a:ea typeface="Roboto" panose="02000000000000000000" pitchFamily="2" charset="0"/>
            </a:rPr>
            <a:t>thanks </a:t>
          </a:r>
          <a:r>
            <a:rPr lang="en-US" sz="1200" b="1" dirty="0">
              <a:latin typeface="Roboto" panose="02000000000000000000" pitchFamily="2" charset="0"/>
              <a:ea typeface="Roboto" panose="02000000000000000000" pitchFamily="2" charset="0"/>
            </a:rPr>
            <a:t>to its PEPS program</a:t>
          </a:r>
          <a:endParaRPr lang="fr-FR" sz="1200" b="1" dirty="0">
            <a:latin typeface="Roboto" panose="02000000000000000000" pitchFamily="2" charset="0"/>
            <a:ea typeface="Roboto" panose="02000000000000000000" pitchFamily="2" charset="0"/>
          </a:endParaRPr>
        </a:p>
      </dgm:t>
    </dgm:pt>
    <dgm:pt modelId="{7479428C-9620-4FB7-8F25-751C807319BB}" type="parTrans" cxnId="{F9FEED6D-BA34-4E39-8634-F7F81CA0F950}">
      <dgm:prSet/>
      <dgm:spPr/>
      <dgm:t>
        <a:bodyPr/>
        <a:lstStyle/>
        <a:p>
          <a:endParaRPr lang="fr-FR" sz="1200">
            <a:latin typeface="Roboto" panose="02000000000000000000" pitchFamily="2" charset="0"/>
            <a:ea typeface="Roboto" panose="02000000000000000000" pitchFamily="2" charset="0"/>
          </a:endParaRPr>
        </a:p>
      </dgm:t>
    </dgm:pt>
    <dgm:pt modelId="{7125DAF3-C380-47DB-9AD2-76DE87EFCBC7}" type="sibTrans" cxnId="{F9FEED6D-BA34-4E39-8634-F7F81CA0F950}">
      <dgm:prSet/>
      <dgm:spPr>
        <a:solidFill>
          <a:srgbClr val="999CDB"/>
        </a:solidFill>
      </dgm:spPr>
      <dgm:t>
        <a:bodyPr/>
        <a:lstStyle/>
        <a:p>
          <a:endParaRPr lang="fr-FR" sz="1200">
            <a:latin typeface="Roboto" panose="02000000000000000000" pitchFamily="2" charset="0"/>
            <a:ea typeface="Roboto" panose="02000000000000000000" pitchFamily="2" charset="0"/>
          </a:endParaRPr>
        </a:p>
      </dgm:t>
    </dgm:pt>
    <dgm:pt modelId="{D52B7EBD-3F30-4A9F-B281-637AF0A66394}">
      <dgm:prSet phldrT="[Texte]"/>
      <dgm:spPr/>
      <dgm:t>
        <a:bodyPr/>
        <a:lstStyle/>
        <a:p>
          <a:endParaRPr lang="fr-FR" sz="1200" dirty="0">
            <a:latin typeface="Roboto" panose="02000000000000000000" pitchFamily="2" charset="0"/>
            <a:ea typeface="Roboto" panose="02000000000000000000" pitchFamily="2" charset="0"/>
          </a:endParaRPr>
        </a:p>
      </dgm:t>
    </dgm:pt>
    <dgm:pt modelId="{8B6356D9-62F0-4539-B0E1-35B74354F3AC}" type="parTrans" cxnId="{441847E4-E53B-40CB-A5AF-425D1B0455B5}">
      <dgm:prSet/>
      <dgm:spPr/>
      <dgm:t>
        <a:bodyPr/>
        <a:lstStyle/>
        <a:p>
          <a:endParaRPr lang="fr-FR" sz="1200">
            <a:latin typeface="Roboto" panose="02000000000000000000" pitchFamily="2" charset="0"/>
            <a:ea typeface="Roboto" panose="02000000000000000000" pitchFamily="2" charset="0"/>
          </a:endParaRPr>
        </a:p>
      </dgm:t>
    </dgm:pt>
    <dgm:pt modelId="{5A698D5F-720F-4405-93A6-770E006601D4}" type="sibTrans" cxnId="{441847E4-E53B-40CB-A5AF-425D1B0455B5}">
      <dgm:prSet/>
      <dgm:spPr/>
      <dgm:t>
        <a:bodyPr/>
        <a:lstStyle/>
        <a:p>
          <a:endParaRPr lang="fr-FR" sz="1200">
            <a:latin typeface="Roboto" panose="02000000000000000000" pitchFamily="2" charset="0"/>
            <a:ea typeface="Roboto" panose="02000000000000000000" pitchFamily="2" charset="0"/>
          </a:endParaRPr>
        </a:p>
      </dgm:t>
    </dgm:pt>
    <dgm:pt modelId="{2823FA05-9B01-49C6-8AE0-D3A5B4DFC9AD}">
      <dgm:prSet phldrT="[Texte]" custT="1"/>
      <dgm:spPr>
        <a:solidFill>
          <a:srgbClr val="31358C"/>
        </a:solidFill>
        <a:ln>
          <a:solidFill>
            <a:srgbClr val="31358C"/>
          </a:solidFill>
        </a:ln>
      </dgm:spPr>
      <dgm:t>
        <a:bodyPr/>
        <a:lstStyle/>
        <a:p>
          <a:r>
            <a:rPr lang="fr-FR" sz="1200" dirty="0">
              <a:latin typeface="Roboto" panose="02000000000000000000" pitchFamily="2" charset="0"/>
              <a:ea typeface="Roboto" panose="02000000000000000000" pitchFamily="2" charset="0"/>
              <a:cs typeface="Times New Roman" panose="02020603050405020304" pitchFamily="18" charset="0"/>
            </a:rPr>
            <a:t>More </a:t>
          </a:r>
          <a:r>
            <a:rPr lang="fr-FR" sz="1200" dirty="0" err="1">
              <a:latin typeface="Roboto" panose="02000000000000000000" pitchFamily="2" charset="0"/>
              <a:ea typeface="Roboto" panose="02000000000000000000" pitchFamily="2" charset="0"/>
              <a:cs typeface="Times New Roman" panose="02020603050405020304" pitchFamily="18" charset="0"/>
            </a:rPr>
            <a:t>than</a:t>
          </a:r>
          <a:r>
            <a:rPr lang="fr-FR" sz="1200" dirty="0">
              <a:latin typeface="Roboto" panose="02000000000000000000" pitchFamily="2" charset="0"/>
              <a:ea typeface="Roboto" panose="02000000000000000000" pitchFamily="2" charset="0"/>
              <a:cs typeface="Times New Roman" panose="02020603050405020304" pitchFamily="18" charset="0"/>
            </a:rPr>
            <a:t> </a:t>
          </a:r>
          <a:br>
            <a:rPr lang="fr-FR" sz="1200" dirty="0">
              <a:latin typeface="Roboto" panose="02000000000000000000" pitchFamily="2" charset="0"/>
              <a:ea typeface="Roboto" panose="02000000000000000000" pitchFamily="2" charset="0"/>
              <a:cs typeface="Times New Roman" panose="02020603050405020304" pitchFamily="18" charset="0"/>
            </a:rPr>
          </a:br>
          <a:r>
            <a:rPr lang="fr-FR" sz="1200" dirty="0">
              <a:latin typeface="Roboto" panose="02000000000000000000" pitchFamily="2" charset="0"/>
              <a:ea typeface="Roboto" panose="02000000000000000000" pitchFamily="2" charset="0"/>
              <a:cs typeface="Times New Roman" panose="02020603050405020304" pitchFamily="18" charset="0"/>
            </a:rPr>
            <a:t>25</a:t>
          </a:r>
          <a:r>
            <a:rPr lang="fr-FR" sz="1200" b="1" dirty="0">
              <a:latin typeface="Roboto" panose="02000000000000000000" pitchFamily="2" charset="0"/>
              <a:ea typeface="Roboto" panose="02000000000000000000" pitchFamily="2" charset="0"/>
              <a:cs typeface="Times New Roman" panose="02020603050405020304" pitchFamily="18" charset="0"/>
            </a:rPr>
            <a:t>0 000 </a:t>
          </a:r>
          <a:r>
            <a:rPr lang="fr-FR" sz="1200" b="1" dirty="0" err="1">
              <a:latin typeface="Roboto" panose="02000000000000000000" pitchFamily="2" charset="0"/>
              <a:ea typeface="Roboto" panose="02000000000000000000" pitchFamily="2" charset="0"/>
              <a:cs typeface="Times New Roman" panose="02020603050405020304" pitchFamily="18" charset="0"/>
            </a:rPr>
            <a:t>alumni</a:t>
          </a:r>
          <a:r>
            <a:rPr lang="fr-FR" sz="1200" b="1" dirty="0">
              <a:latin typeface="Roboto" panose="02000000000000000000" pitchFamily="2" charset="0"/>
              <a:ea typeface="Roboto" panose="02000000000000000000" pitchFamily="2" charset="0"/>
              <a:cs typeface="Times New Roman" panose="02020603050405020304" pitchFamily="18" charset="0"/>
            </a:rPr>
            <a:t> </a:t>
          </a:r>
          <a:endParaRPr lang="fr-FR" sz="1200" b="1" dirty="0">
            <a:latin typeface="Roboto" panose="02000000000000000000" pitchFamily="2" charset="0"/>
            <a:ea typeface="Roboto" panose="02000000000000000000" pitchFamily="2" charset="0"/>
          </a:endParaRPr>
        </a:p>
      </dgm:t>
    </dgm:pt>
    <dgm:pt modelId="{8D10AC0F-6E37-4262-AD7F-F03E3B8FFDAA}" type="parTrans" cxnId="{EECBC4F9-5465-42E1-9775-BC10F67479C0}">
      <dgm:prSet/>
      <dgm:spPr/>
      <dgm:t>
        <a:bodyPr/>
        <a:lstStyle/>
        <a:p>
          <a:endParaRPr lang="fr-FR" sz="1200">
            <a:latin typeface="Roboto" panose="02000000000000000000" pitchFamily="2" charset="0"/>
            <a:ea typeface="Roboto" panose="02000000000000000000" pitchFamily="2" charset="0"/>
          </a:endParaRPr>
        </a:p>
      </dgm:t>
    </dgm:pt>
    <dgm:pt modelId="{066535F9-C3F9-4E2C-99A9-86BA443382C7}" type="sibTrans" cxnId="{EECBC4F9-5465-42E1-9775-BC10F67479C0}">
      <dgm:prSet/>
      <dgm:spPr>
        <a:solidFill>
          <a:srgbClr val="999CDB"/>
        </a:solidFill>
      </dgm:spPr>
      <dgm:t>
        <a:bodyPr/>
        <a:lstStyle/>
        <a:p>
          <a:endParaRPr lang="fr-FR" sz="1200">
            <a:latin typeface="Roboto" panose="02000000000000000000" pitchFamily="2" charset="0"/>
            <a:ea typeface="Roboto" panose="02000000000000000000" pitchFamily="2" charset="0"/>
          </a:endParaRPr>
        </a:p>
      </dgm:t>
    </dgm:pt>
    <dgm:pt modelId="{47E0A261-A25B-4733-96EA-B637496E8232}" type="pres">
      <dgm:prSet presAssocID="{03C03544-2BE4-4D81-BFD9-4966C83105F7}" presName="Name0" presStyleCnt="0">
        <dgm:presLayoutVars>
          <dgm:chMax val="1"/>
          <dgm:dir/>
          <dgm:animLvl val="ctr"/>
          <dgm:resizeHandles val="exact"/>
        </dgm:presLayoutVars>
      </dgm:prSet>
      <dgm:spPr/>
    </dgm:pt>
    <dgm:pt modelId="{BBBE7043-B83B-4931-ACE8-E9B2563B0760}" type="pres">
      <dgm:prSet presAssocID="{05ADDD47-5F6E-4236-B43F-C50F407FC7F4}" presName="centerShape" presStyleLbl="node0" presStyleIdx="0" presStyleCnt="1"/>
      <dgm:spPr/>
    </dgm:pt>
    <dgm:pt modelId="{C07784A0-A93C-4EE3-8BCF-F2915D63D0CC}" type="pres">
      <dgm:prSet presAssocID="{65EA7681-553E-4EA7-9EA1-5E7C55F59EAD}" presName="node" presStyleLbl="node1" presStyleIdx="0" presStyleCnt="4">
        <dgm:presLayoutVars>
          <dgm:bulletEnabled val="1"/>
        </dgm:presLayoutVars>
      </dgm:prSet>
      <dgm:spPr/>
    </dgm:pt>
    <dgm:pt modelId="{A699B31A-EF96-407C-8E83-D429010C7777}" type="pres">
      <dgm:prSet presAssocID="{65EA7681-553E-4EA7-9EA1-5E7C55F59EAD}" presName="dummy" presStyleCnt="0"/>
      <dgm:spPr/>
    </dgm:pt>
    <dgm:pt modelId="{9FC4662E-B47E-4EB9-8F2F-72F3D9DB3D96}" type="pres">
      <dgm:prSet presAssocID="{79E60570-586F-4B02-BC4D-AA5E79DB51F3}" presName="sibTrans" presStyleLbl="sibTrans2D1" presStyleIdx="0" presStyleCnt="4"/>
      <dgm:spPr/>
    </dgm:pt>
    <dgm:pt modelId="{380B8BB2-710F-4BC8-B7E9-09B0222ACF16}" type="pres">
      <dgm:prSet presAssocID="{2823FA05-9B01-49C6-8AE0-D3A5B4DFC9AD}" presName="node" presStyleLbl="node1" presStyleIdx="1" presStyleCnt="4">
        <dgm:presLayoutVars>
          <dgm:bulletEnabled val="1"/>
        </dgm:presLayoutVars>
      </dgm:prSet>
      <dgm:spPr/>
    </dgm:pt>
    <dgm:pt modelId="{46F0878B-CC8B-4F39-A549-F9271973B193}" type="pres">
      <dgm:prSet presAssocID="{2823FA05-9B01-49C6-8AE0-D3A5B4DFC9AD}" presName="dummy" presStyleCnt="0"/>
      <dgm:spPr/>
    </dgm:pt>
    <dgm:pt modelId="{4AECB1ED-AE33-4252-9FFC-DC35C14FAA9F}" type="pres">
      <dgm:prSet presAssocID="{066535F9-C3F9-4E2C-99A9-86BA443382C7}" presName="sibTrans" presStyleLbl="sibTrans2D1" presStyleIdx="1" presStyleCnt="4"/>
      <dgm:spPr/>
    </dgm:pt>
    <dgm:pt modelId="{8ECE9977-EDD4-479E-AAD8-76F5B5FC8654}" type="pres">
      <dgm:prSet presAssocID="{6616B986-0511-4DBF-9B42-3B13C43CDD7D}" presName="node" presStyleLbl="node1" presStyleIdx="2" presStyleCnt="4">
        <dgm:presLayoutVars>
          <dgm:bulletEnabled val="1"/>
        </dgm:presLayoutVars>
      </dgm:prSet>
      <dgm:spPr/>
    </dgm:pt>
    <dgm:pt modelId="{CDED25CE-473A-492F-904F-D1D213BAE77A}" type="pres">
      <dgm:prSet presAssocID="{6616B986-0511-4DBF-9B42-3B13C43CDD7D}" presName="dummy" presStyleCnt="0"/>
      <dgm:spPr/>
    </dgm:pt>
    <dgm:pt modelId="{81412D2C-CFA0-437D-822C-E9235EC73BA9}" type="pres">
      <dgm:prSet presAssocID="{1E2B1CEF-94FA-4378-9F79-BF6723E5A376}" presName="sibTrans" presStyleLbl="sibTrans2D1" presStyleIdx="2" presStyleCnt="4"/>
      <dgm:spPr/>
    </dgm:pt>
    <dgm:pt modelId="{1DCB03C6-8FA9-4C4A-9B72-79B5059E5E32}" type="pres">
      <dgm:prSet presAssocID="{0A15B9EB-C924-400B-90A2-AAC0F2B5F405}" presName="node" presStyleLbl="node1" presStyleIdx="3" presStyleCnt="4">
        <dgm:presLayoutVars>
          <dgm:bulletEnabled val="1"/>
        </dgm:presLayoutVars>
      </dgm:prSet>
      <dgm:spPr/>
    </dgm:pt>
    <dgm:pt modelId="{C3C8693F-3172-4F16-BDB9-9BFEB34635CF}" type="pres">
      <dgm:prSet presAssocID="{0A15B9EB-C924-400B-90A2-AAC0F2B5F405}" presName="dummy" presStyleCnt="0"/>
      <dgm:spPr/>
    </dgm:pt>
    <dgm:pt modelId="{D31202FC-6717-4F38-8F07-2D4E33BC4A14}" type="pres">
      <dgm:prSet presAssocID="{7125DAF3-C380-47DB-9AD2-76DE87EFCBC7}" presName="sibTrans" presStyleLbl="sibTrans2D1" presStyleIdx="3" presStyleCnt="4"/>
      <dgm:spPr/>
    </dgm:pt>
  </dgm:ptLst>
  <dgm:cxnLst>
    <dgm:cxn modelId="{4C16901B-7ECC-4229-A350-CCE340C2C92A}" type="presOf" srcId="{1E2B1CEF-94FA-4378-9F79-BF6723E5A376}" destId="{81412D2C-CFA0-437D-822C-E9235EC73BA9}" srcOrd="0" destOrd="0" presId="urn:microsoft.com/office/officeart/2005/8/layout/radial6"/>
    <dgm:cxn modelId="{5A5A6125-E614-4DAA-A749-A81D4D7491E4}" type="presOf" srcId="{066535F9-C3F9-4E2C-99A9-86BA443382C7}" destId="{4AECB1ED-AE33-4252-9FFC-DC35C14FAA9F}" srcOrd="0" destOrd="0" presId="urn:microsoft.com/office/officeart/2005/8/layout/radial6"/>
    <dgm:cxn modelId="{00D16A35-D62C-4D8F-AB5C-5C1F33B4E7B1}" type="presOf" srcId="{03C03544-2BE4-4D81-BFD9-4966C83105F7}" destId="{47E0A261-A25B-4733-96EA-B637496E8232}" srcOrd="0" destOrd="0" presId="urn:microsoft.com/office/officeart/2005/8/layout/radial6"/>
    <dgm:cxn modelId="{8F213968-C183-4F1F-A704-4E80C9B27CCC}" type="presOf" srcId="{2823FA05-9B01-49C6-8AE0-D3A5B4DFC9AD}" destId="{380B8BB2-710F-4BC8-B7E9-09B0222ACF16}" srcOrd="0" destOrd="0" presId="urn:microsoft.com/office/officeart/2005/8/layout/radial6"/>
    <dgm:cxn modelId="{53AF7B6D-2EA7-48E4-AF81-01F6618A8FB6}" srcId="{05ADDD47-5F6E-4236-B43F-C50F407FC7F4}" destId="{6616B986-0511-4DBF-9B42-3B13C43CDD7D}" srcOrd="2" destOrd="0" parTransId="{01183957-6F6D-40BC-B484-1FDAFE00AA20}" sibTransId="{1E2B1CEF-94FA-4378-9F79-BF6723E5A376}"/>
    <dgm:cxn modelId="{F9FEED6D-BA34-4E39-8634-F7F81CA0F950}" srcId="{05ADDD47-5F6E-4236-B43F-C50F407FC7F4}" destId="{0A15B9EB-C924-400B-90A2-AAC0F2B5F405}" srcOrd="3" destOrd="0" parTransId="{7479428C-9620-4FB7-8F25-751C807319BB}" sibTransId="{7125DAF3-C380-47DB-9AD2-76DE87EFCBC7}"/>
    <dgm:cxn modelId="{970A487C-81AF-4935-97E3-66E4F905713E}" srcId="{03C03544-2BE4-4D81-BFD9-4966C83105F7}" destId="{05ADDD47-5F6E-4236-B43F-C50F407FC7F4}" srcOrd="0" destOrd="0" parTransId="{020B956F-6CE7-435C-84F2-CAFC8DFF2B75}" sibTransId="{DC8C509E-6711-4958-B151-C2F243CB1414}"/>
    <dgm:cxn modelId="{FF987D7E-C730-46F5-9B8B-94450D9C725D}" srcId="{05ADDD47-5F6E-4236-B43F-C50F407FC7F4}" destId="{65EA7681-553E-4EA7-9EA1-5E7C55F59EAD}" srcOrd="0" destOrd="0" parTransId="{FFCB63CB-4192-46A0-9A9C-E337D407ADF6}" sibTransId="{79E60570-586F-4B02-BC4D-AA5E79DB51F3}"/>
    <dgm:cxn modelId="{E5742F8F-4B83-46B1-889E-D6E026B7F4CA}" type="presOf" srcId="{79E60570-586F-4B02-BC4D-AA5E79DB51F3}" destId="{9FC4662E-B47E-4EB9-8F2F-72F3D9DB3D96}" srcOrd="0" destOrd="0" presId="urn:microsoft.com/office/officeart/2005/8/layout/radial6"/>
    <dgm:cxn modelId="{6A1C5E8F-6734-4FB4-AF6F-851F6CB1FE11}" type="presOf" srcId="{7125DAF3-C380-47DB-9AD2-76DE87EFCBC7}" destId="{D31202FC-6717-4F38-8F07-2D4E33BC4A14}" srcOrd="0" destOrd="0" presId="urn:microsoft.com/office/officeart/2005/8/layout/radial6"/>
    <dgm:cxn modelId="{6497969F-AE70-479F-B24C-574F60D3A1A9}" type="presOf" srcId="{65EA7681-553E-4EA7-9EA1-5E7C55F59EAD}" destId="{C07784A0-A93C-4EE3-8BCF-F2915D63D0CC}" srcOrd="0" destOrd="0" presId="urn:microsoft.com/office/officeart/2005/8/layout/radial6"/>
    <dgm:cxn modelId="{638431AC-0A6F-450F-A539-22ACB810F917}" type="presOf" srcId="{05ADDD47-5F6E-4236-B43F-C50F407FC7F4}" destId="{BBBE7043-B83B-4931-ACE8-E9B2563B0760}" srcOrd="0" destOrd="0" presId="urn:microsoft.com/office/officeart/2005/8/layout/radial6"/>
    <dgm:cxn modelId="{EDA1EBE3-2F27-4D91-B60C-52757AB2BD85}" type="presOf" srcId="{0A15B9EB-C924-400B-90A2-AAC0F2B5F405}" destId="{1DCB03C6-8FA9-4C4A-9B72-79B5059E5E32}" srcOrd="0" destOrd="0" presId="urn:microsoft.com/office/officeart/2005/8/layout/radial6"/>
    <dgm:cxn modelId="{441847E4-E53B-40CB-A5AF-425D1B0455B5}" srcId="{03C03544-2BE4-4D81-BFD9-4966C83105F7}" destId="{D52B7EBD-3F30-4A9F-B281-637AF0A66394}" srcOrd="1" destOrd="0" parTransId="{8B6356D9-62F0-4539-B0E1-35B74354F3AC}" sibTransId="{5A698D5F-720F-4405-93A6-770E006601D4}"/>
    <dgm:cxn modelId="{EECBC4F9-5465-42E1-9775-BC10F67479C0}" srcId="{05ADDD47-5F6E-4236-B43F-C50F407FC7F4}" destId="{2823FA05-9B01-49C6-8AE0-D3A5B4DFC9AD}" srcOrd="1" destOrd="0" parTransId="{8D10AC0F-6E37-4262-AD7F-F03E3B8FFDAA}" sibTransId="{066535F9-C3F9-4E2C-99A9-86BA443382C7}"/>
    <dgm:cxn modelId="{6F73DCFD-078A-4A20-9588-74DAC282EDE5}" type="presOf" srcId="{6616B986-0511-4DBF-9B42-3B13C43CDD7D}" destId="{8ECE9977-EDD4-479E-AAD8-76F5B5FC8654}" srcOrd="0" destOrd="0" presId="urn:microsoft.com/office/officeart/2005/8/layout/radial6"/>
    <dgm:cxn modelId="{55A785D5-F977-4B46-8678-B1E8F163DDFC}" type="presParOf" srcId="{47E0A261-A25B-4733-96EA-B637496E8232}" destId="{BBBE7043-B83B-4931-ACE8-E9B2563B0760}" srcOrd="0" destOrd="0" presId="urn:microsoft.com/office/officeart/2005/8/layout/radial6"/>
    <dgm:cxn modelId="{01CD618A-0A22-420F-9FDD-D591C5D8D3C9}" type="presParOf" srcId="{47E0A261-A25B-4733-96EA-B637496E8232}" destId="{C07784A0-A93C-4EE3-8BCF-F2915D63D0CC}" srcOrd="1" destOrd="0" presId="urn:microsoft.com/office/officeart/2005/8/layout/radial6"/>
    <dgm:cxn modelId="{27E99B95-4369-403B-A87A-F94A35B152CF}" type="presParOf" srcId="{47E0A261-A25B-4733-96EA-B637496E8232}" destId="{A699B31A-EF96-407C-8E83-D429010C7777}" srcOrd="2" destOrd="0" presId="urn:microsoft.com/office/officeart/2005/8/layout/radial6"/>
    <dgm:cxn modelId="{3E96A734-1CB5-4067-99C0-BB748C64721A}" type="presParOf" srcId="{47E0A261-A25B-4733-96EA-B637496E8232}" destId="{9FC4662E-B47E-4EB9-8F2F-72F3D9DB3D96}" srcOrd="3" destOrd="0" presId="urn:microsoft.com/office/officeart/2005/8/layout/radial6"/>
    <dgm:cxn modelId="{1DBFAE10-7339-4E55-8A97-28D1FB1A8536}" type="presParOf" srcId="{47E0A261-A25B-4733-96EA-B637496E8232}" destId="{380B8BB2-710F-4BC8-B7E9-09B0222ACF16}" srcOrd="4" destOrd="0" presId="urn:microsoft.com/office/officeart/2005/8/layout/radial6"/>
    <dgm:cxn modelId="{E397B137-A048-4B85-919A-1F26414CBB55}" type="presParOf" srcId="{47E0A261-A25B-4733-96EA-B637496E8232}" destId="{46F0878B-CC8B-4F39-A549-F9271973B193}" srcOrd="5" destOrd="0" presId="urn:microsoft.com/office/officeart/2005/8/layout/radial6"/>
    <dgm:cxn modelId="{108F34D8-58B6-4531-8108-B0B63825CB59}" type="presParOf" srcId="{47E0A261-A25B-4733-96EA-B637496E8232}" destId="{4AECB1ED-AE33-4252-9FFC-DC35C14FAA9F}" srcOrd="6" destOrd="0" presId="urn:microsoft.com/office/officeart/2005/8/layout/radial6"/>
    <dgm:cxn modelId="{638E16E1-4649-4DA1-B6F3-C0F9171CFDDC}" type="presParOf" srcId="{47E0A261-A25B-4733-96EA-B637496E8232}" destId="{8ECE9977-EDD4-479E-AAD8-76F5B5FC8654}" srcOrd="7" destOrd="0" presId="urn:microsoft.com/office/officeart/2005/8/layout/radial6"/>
    <dgm:cxn modelId="{7EB35819-2BF6-4221-88DB-5F4AA3D5EFF9}" type="presParOf" srcId="{47E0A261-A25B-4733-96EA-B637496E8232}" destId="{CDED25CE-473A-492F-904F-D1D213BAE77A}" srcOrd="8" destOrd="0" presId="urn:microsoft.com/office/officeart/2005/8/layout/radial6"/>
    <dgm:cxn modelId="{E7E4C426-AF7B-429C-97E5-2805F77884FF}" type="presParOf" srcId="{47E0A261-A25B-4733-96EA-B637496E8232}" destId="{81412D2C-CFA0-437D-822C-E9235EC73BA9}" srcOrd="9" destOrd="0" presId="urn:microsoft.com/office/officeart/2005/8/layout/radial6"/>
    <dgm:cxn modelId="{4095998B-B60D-40A1-80EF-2F29512685D8}" type="presParOf" srcId="{47E0A261-A25B-4733-96EA-B637496E8232}" destId="{1DCB03C6-8FA9-4C4A-9B72-79B5059E5E32}" srcOrd="10" destOrd="0" presId="urn:microsoft.com/office/officeart/2005/8/layout/radial6"/>
    <dgm:cxn modelId="{D57A69E6-64EA-44CE-988F-C2856CDB46CF}" type="presParOf" srcId="{47E0A261-A25B-4733-96EA-B637496E8232}" destId="{C3C8693F-3172-4F16-BDB9-9BFEB34635CF}" srcOrd="11" destOrd="0" presId="urn:microsoft.com/office/officeart/2005/8/layout/radial6"/>
    <dgm:cxn modelId="{C7F2699E-4537-482D-98B2-42A7B3E38B8E}" type="presParOf" srcId="{47E0A261-A25B-4733-96EA-B637496E8232}" destId="{D31202FC-6717-4F38-8F07-2D4E33BC4A14}"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custT="1"/>
      <dgm:spPr>
        <a:solidFill>
          <a:srgbClr val="EB5B28"/>
        </a:solidFill>
        <a:ln>
          <a:solidFill>
            <a:srgbClr val="EB5B28"/>
          </a:solidFill>
        </a:ln>
      </dgm:spPr>
      <dgm:t>
        <a:bodyPr/>
        <a:lstStyle/>
        <a:p>
          <a:pPr>
            <a:buClr>
              <a:srgbClr val="9D1561"/>
            </a:buClr>
            <a:buFont typeface="Wingdings" panose="05000000000000000000" pitchFamily="2" charset="2"/>
            <a:buChar char="§"/>
          </a:pPr>
          <a:br>
            <a:rPr lang="en-US" sz="1400" b="1" i="0" u="none" strike="noStrike" baseline="0" dirty="0">
              <a:solidFill>
                <a:schemeClr val="bg1"/>
              </a:solidFill>
              <a:latin typeface="Roboto" panose="02000000000000000000" pitchFamily="2" charset="0"/>
              <a:ea typeface="Roboto" panose="02000000000000000000" pitchFamily="2" charset="0"/>
            </a:rPr>
          </a:br>
          <a:r>
            <a:rPr lang="en-US" sz="1400" b="1" i="0" u="none" strike="noStrike" baseline="0" dirty="0">
              <a:solidFill>
                <a:schemeClr val="bg1"/>
              </a:solidFill>
              <a:latin typeface="Roboto" panose="02000000000000000000" pitchFamily="2" charset="0"/>
              <a:ea typeface="Roboto" panose="02000000000000000000" pitchFamily="2" charset="0"/>
            </a:rPr>
            <a:t>Built around 3 Teaching Units</a:t>
          </a:r>
          <a:r>
            <a:rPr lang="fr-FR" sz="1400" b="1" i="0" u="none" strike="noStrike" baseline="0" dirty="0">
              <a:solidFill>
                <a:schemeClr val="bg1"/>
              </a:solidFill>
              <a:latin typeface="Roboto" panose="02000000000000000000" pitchFamily="2" charset="0"/>
              <a:ea typeface="Roboto" panose="02000000000000000000" pitchFamily="2" charset="0"/>
            </a:rPr>
            <a:t>: </a:t>
          </a:r>
          <a:r>
            <a:rPr lang="fr-FR" sz="1400" b="0" i="0" u="none" strike="noStrike" baseline="0" dirty="0">
              <a:solidFill>
                <a:schemeClr val="bg1"/>
              </a:solidFill>
              <a:latin typeface="Roboto" panose="02000000000000000000" pitchFamily="2" charset="0"/>
              <a:ea typeface="Roboto" panose="02000000000000000000" pitchFamily="2" charset="0"/>
            </a:rPr>
            <a:t>Professional Expertise, </a:t>
          </a:r>
          <a:r>
            <a:rPr lang="fr-FR" sz="1400" b="0" i="0" dirty="0" err="1">
              <a:solidFill>
                <a:schemeClr val="bg1"/>
              </a:solidFill>
              <a:latin typeface="Roboto" panose="02000000000000000000" pitchFamily="2" charset="0"/>
              <a:ea typeface="Roboto" panose="02000000000000000000" pitchFamily="2" charset="0"/>
            </a:rPr>
            <a:t>European</a:t>
          </a:r>
          <a:r>
            <a:rPr lang="fr-FR" sz="1400" b="0" i="0" dirty="0">
              <a:solidFill>
                <a:schemeClr val="bg1"/>
              </a:solidFill>
              <a:latin typeface="Roboto" panose="02000000000000000000" pitchFamily="2" charset="0"/>
              <a:ea typeface="Roboto" panose="02000000000000000000" pitchFamily="2" charset="0"/>
            </a:rPr>
            <a:t> Culture and </a:t>
          </a:r>
          <a:r>
            <a:rPr lang="fr-FR" sz="1400" b="0" i="0" dirty="0" err="1">
              <a:solidFill>
                <a:schemeClr val="bg1"/>
              </a:solidFill>
              <a:latin typeface="Roboto" panose="02000000000000000000" pitchFamily="2" charset="0"/>
              <a:ea typeface="Roboto" panose="02000000000000000000" pitchFamily="2" charset="0"/>
            </a:rPr>
            <a:t>Citizenship</a:t>
          </a:r>
          <a:r>
            <a:rPr lang="fr-FR" sz="1400" b="0" i="0" dirty="0">
              <a:solidFill>
                <a:schemeClr val="bg1"/>
              </a:solidFill>
              <a:latin typeface="Roboto" panose="02000000000000000000" pitchFamily="2" charset="0"/>
              <a:ea typeface="Roboto" panose="02000000000000000000" pitchFamily="2" charset="0"/>
            </a:rPr>
            <a:t>, </a:t>
          </a:r>
          <a:r>
            <a:rPr lang="fr-FR" sz="1400" b="0" i="0" dirty="0" err="1">
              <a:solidFill>
                <a:schemeClr val="bg1"/>
              </a:solidFill>
              <a:latin typeface="Roboto" panose="02000000000000000000" pitchFamily="2" charset="0"/>
              <a:ea typeface="Roboto" panose="02000000000000000000" pitchFamily="2" charset="0"/>
            </a:rPr>
            <a:t>European</a:t>
          </a:r>
          <a:r>
            <a:rPr lang="fr-FR" sz="1400" b="0" i="0" dirty="0">
              <a:solidFill>
                <a:schemeClr val="bg1"/>
              </a:solidFill>
              <a:latin typeface="Roboto" panose="02000000000000000000" pitchFamily="2" charset="0"/>
              <a:ea typeface="Roboto" panose="02000000000000000000" pitchFamily="2" charset="0"/>
            </a:rPr>
            <a:t> </a:t>
          </a:r>
          <a:r>
            <a:rPr lang="fr-FR" sz="1400" b="0" i="0" dirty="0" err="1">
              <a:solidFill>
                <a:schemeClr val="bg1"/>
              </a:solidFill>
              <a:latin typeface="Roboto" panose="02000000000000000000" pitchFamily="2" charset="0"/>
              <a:ea typeface="Roboto" panose="02000000000000000000" pitchFamily="2" charset="0"/>
            </a:rPr>
            <a:t>Languages</a:t>
          </a:r>
          <a:endParaRPr lang="fr-FR" sz="1400" b="0" i="0" u="none" strike="noStrike" baseline="0" dirty="0">
            <a:solidFill>
              <a:schemeClr val="bg1"/>
            </a:solidFill>
            <a:latin typeface="Roboto" panose="02000000000000000000" pitchFamily="2" charset="0"/>
            <a:ea typeface="Roboto" panose="02000000000000000000" pitchFamily="2" charset="0"/>
          </a:endParaRPr>
        </a:p>
        <a:p>
          <a:pPr>
            <a:buClr>
              <a:srgbClr val="9D1561"/>
            </a:buClr>
            <a:buFont typeface="Wingdings" panose="05000000000000000000" pitchFamily="2" charset="2"/>
            <a:buChar char="§"/>
          </a:pPr>
          <a:endParaRPr lang="fr-FR" sz="1400" b="0"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sz="1400"/>
        </a:p>
      </dgm:t>
    </dgm:pt>
    <dgm:pt modelId="{283B2EF0-1CFC-4945-86EA-3978B8A8D8CC}" type="sibTrans" cxnId="{4CA49691-7B47-4ED3-88F4-7D323820488E}">
      <dgm:prSet/>
      <dgm:spPr/>
      <dgm:t>
        <a:bodyPr/>
        <a:lstStyle/>
        <a:p>
          <a:endParaRPr lang="fr-FR" sz="1400"/>
        </a:p>
      </dgm:t>
    </dgm:pt>
    <dgm:pt modelId="{85580EA5-E40B-40B6-885C-3CB99A929ACF}">
      <dgm:prSet phldrT="[Texte]" custT="1"/>
      <dgm:spPr>
        <a:solidFill>
          <a:srgbClr val="EB5B28"/>
        </a:solidFill>
        <a:ln>
          <a:solidFill>
            <a:srgbClr val="EB5B28"/>
          </a:solidFill>
        </a:ln>
      </dgm:spPr>
      <dgm:t>
        <a:bodyPr/>
        <a:lstStyle/>
        <a:p>
          <a:pPr>
            <a:buClr>
              <a:srgbClr val="E84F1C"/>
            </a:buClr>
            <a:buFont typeface="Arial" panose="020B0604020202020204" pitchFamily="34" charset="0"/>
            <a:buChar char="•"/>
          </a:pPr>
          <a:r>
            <a:rPr lang="en-US" sz="1400" i="0" dirty="0">
              <a:solidFill>
                <a:schemeClr val="bg1"/>
              </a:solidFill>
              <a:latin typeface="Roboto" panose="02000000000000000000" pitchFamily="2" charset="0"/>
              <a:ea typeface="Roboto" panose="02000000000000000000" pitchFamily="2" charset="0"/>
            </a:rPr>
            <a:t>Degrees are based on the </a:t>
          </a:r>
          <a:r>
            <a:rPr lang="en-US" sz="1400" b="1" i="0" dirty="0">
              <a:solidFill>
                <a:schemeClr val="bg1"/>
              </a:solidFill>
              <a:latin typeface="Roboto" panose="02000000000000000000" pitchFamily="2" charset="0"/>
              <a:ea typeface="Roboto" panose="02000000000000000000" pitchFamily="2" charset="0"/>
            </a:rPr>
            <a:t>European Credit Transfer System (ECTS).</a:t>
          </a:r>
          <a:endParaRPr lang="fr-FR" sz="1400" b="1" i="0"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sz="1400"/>
        </a:p>
      </dgm:t>
    </dgm:pt>
    <dgm:pt modelId="{E0DECD1C-1441-45E0-8216-C742F5A65778}" type="sibTrans" cxnId="{0477A239-1E9B-4ADB-86BA-D1E25BB7D910}">
      <dgm:prSet/>
      <dgm:spPr/>
      <dgm:t>
        <a:bodyPr/>
        <a:lstStyle/>
        <a:p>
          <a:endParaRPr lang="fr-FR" sz="1400"/>
        </a:p>
      </dgm:t>
    </dgm:pt>
    <dgm:pt modelId="{7F574373-D205-484D-A004-7CE884B272A5}">
      <dgm:prSet phldrT="[Texte]" custT="1"/>
      <dgm:spPr>
        <a:solidFill>
          <a:srgbClr val="EB5B28"/>
        </a:solidFill>
        <a:ln>
          <a:solidFill>
            <a:srgbClr val="EB5B28"/>
          </a:solidFill>
        </a:ln>
      </dgm:spPr>
      <dgm:t>
        <a:bodyPr/>
        <a:lstStyle/>
        <a:p>
          <a:pPr>
            <a:buClr>
              <a:srgbClr val="9D1561"/>
            </a:buClr>
            <a:buFont typeface="Wingdings" panose="05000000000000000000" pitchFamily="2" charset="2"/>
            <a:buChar char="§"/>
          </a:pPr>
          <a:r>
            <a:rPr lang="en-US" sz="1400" i="0" dirty="0">
              <a:solidFill>
                <a:schemeClr val="bg1"/>
              </a:solidFill>
              <a:latin typeface="Roboto" panose="02000000000000000000" pitchFamily="2" charset="0"/>
              <a:ea typeface="Roboto" panose="02000000000000000000" pitchFamily="2" charset="0"/>
            </a:rPr>
            <a:t>A </a:t>
          </a:r>
          <a:r>
            <a:rPr lang="en-US" sz="1400" b="1" i="0" dirty="0">
              <a:solidFill>
                <a:schemeClr val="bg1"/>
              </a:solidFill>
              <a:latin typeface="Roboto" panose="02000000000000000000" pitchFamily="2" charset="0"/>
              <a:ea typeface="Roboto" panose="02000000000000000000" pitchFamily="2" charset="0"/>
            </a:rPr>
            <a:t>“ready to use” </a:t>
          </a:r>
          <a:r>
            <a:rPr lang="en-US" sz="1400" b="0" i="0" dirty="0">
              <a:solidFill>
                <a:schemeClr val="bg1"/>
              </a:solidFill>
              <a:latin typeface="Roboto" panose="02000000000000000000" pitchFamily="2" charset="0"/>
              <a:ea typeface="Roboto" panose="02000000000000000000" pitchFamily="2" charset="0"/>
            </a:rPr>
            <a:t>pedagogical solution tailored to each school</a:t>
          </a:r>
          <a:endParaRPr lang="fr-FR" sz="1400" b="0" i="0" dirty="0">
            <a:solidFill>
              <a:schemeClr val="bg1"/>
            </a:solidFill>
            <a:latin typeface="Roboto" panose="02000000000000000000" pitchFamily="2" charset="0"/>
            <a:ea typeface="Roboto" panose="02000000000000000000" pitchFamily="2" charset="0"/>
          </a:endParaRPr>
        </a:p>
      </dgm:t>
    </dgm:pt>
    <dgm:pt modelId="{7D469296-EAAD-4AC3-A7A2-6FBFCDF76BFD}" type="parTrans" cxnId="{180D7708-5FA2-43AD-89BC-2D24647F6033}">
      <dgm:prSet/>
      <dgm:spPr/>
      <dgm:t>
        <a:bodyPr/>
        <a:lstStyle/>
        <a:p>
          <a:endParaRPr lang="fr-FR" sz="1400"/>
        </a:p>
      </dgm:t>
    </dgm:pt>
    <dgm:pt modelId="{5DE82975-8B62-4547-B0B0-3F789E27D629}" type="sibTrans" cxnId="{180D7708-5FA2-43AD-89BC-2D24647F6033}">
      <dgm:prSet/>
      <dgm:spPr/>
      <dgm:t>
        <a:bodyPr/>
        <a:lstStyle/>
        <a:p>
          <a:endParaRPr lang="fr-FR" sz="1400"/>
        </a:p>
      </dgm:t>
    </dgm:pt>
    <dgm:pt modelId="{49BD34AC-D512-487F-BB4B-6A26CD758FB2}">
      <dgm:prSet phldrT="[Texte]" custT="1"/>
      <dgm:spPr>
        <a:solidFill>
          <a:srgbClr val="EB5B28"/>
        </a:solidFill>
        <a:ln>
          <a:solidFill>
            <a:srgbClr val="EB5B28"/>
          </a:solidFill>
        </a:ln>
      </dgm:spPr>
      <dgm:t>
        <a:bodyPr/>
        <a:lstStyle/>
        <a:p>
          <a:r>
            <a:rPr lang="en-US" sz="1400" dirty="0"/>
            <a:t>The FEDE's European degrees repositories are </a:t>
          </a:r>
          <a:r>
            <a:rPr lang="en-US" sz="1400" b="1" dirty="0"/>
            <a:t>accessible free of charge to member schools</a:t>
          </a:r>
          <a:endParaRPr lang="fr-FR" sz="1400" b="1" i="0" dirty="0">
            <a:solidFill>
              <a:schemeClr val="bg1"/>
            </a:solidFill>
            <a:latin typeface="Roboto" panose="02000000000000000000" pitchFamily="2" charset="0"/>
            <a:ea typeface="Roboto" panose="02000000000000000000" pitchFamily="2" charset="0"/>
          </a:endParaRPr>
        </a:p>
      </dgm:t>
    </dgm:pt>
    <dgm:pt modelId="{AE56D887-F873-46A6-92D1-34C1DA0B38A8}" type="parTrans" cxnId="{6BCC48C2-64BB-4C04-8EC5-D5AFE226FEE1}">
      <dgm:prSet/>
      <dgm:spPr/>
      <dgm:t>
        <a:bodyPr/>
        <a:lstStyle/>
        <a:p>
          <a:endParaRPr lang="fr-FR" sz="1400"/>
        </a:p>
      </dgm:t>
    </dgm:pt>
    <dgm:pt modelId="{4EFB78BB-48EB-4372-850F-BA7CB48C6428}" type="sibTrans" cxnId="{6BCC48C2-64BB-4C04-8EC5-D5AFE226FEE1}">
      <dgm:prSet/>
      <dgm:spPr/>
      <dgm:t>
        <a:bodyPr/>
        <a:lstStyle/>
        <a:p>
          <a:endParaRPr lang="fr-FR" sz="1400"/>
        </a:p>
      </dgm:t>
    </dgm:pt>
    <dgm:pt modelId="{1DCAA5B2-945C-4950-801A-3AAE0EBF871B}">
      <dgm:prSet phldrT="[Texte]" custT="1"/>
      <dgm:spPr>
        <a:solidFill>
          <a:srgbClr val="EB5B28"/>
        </a:solidFill>
        <a:ln>
          <a:solidFill>
            <a:srgbClr val="EB5B28"/>
          </a:solidFill>
        </a:ln>
      </dgm:spPr>
      <dgm:t>
        <a:bodyPr/>
        <a:lstStyle/>
        <a:p>
          <a:r>
            <a:rPr lang="en-US" sz="1400" b="1" dirty="0"/>
            <a:t>The educational set-up is simple and free of charge. </a:t>
          </a:r>
          <a:r>
            <a:rPr lang="en-US" sz="1400" dirty="0"/>
            <a:t>The FEDE teams support each school individually</a:t>
          </a:r>
          <a:endParaRPr lang="fr-FR" sz="1400" b="1" i="0" dirty="0">
            <a:solidFill>
              <a:schemeClr val="bg1"/>
            </a:solidFill>
            <a:latin typeface="Roboto" panose="02000000000000000000" pitchFamily="2" charset="0"/>
            <a:ea typeface="Roboto" panose="02000000000000000000" pitchFamily="2" charset="0"/>
          </a:endParaRPr>
        </a:p>
      </dgm:t>
    </dgm:pt>
    <dgm:pt modelId="{E9F880BE-A37A-4DB2-90FE-72CAF2A01C55}" type="parTrans" cxnId="{421C6792-2920-4EE4-AAB0-FDC535488933}">
      <dgm:prSet/>
      <dgm:spPr/>
      <dgm:t>
        <a:bodyPr/>
        <a:lstStyle/>
        <a:p>
          <a:endParaRPr lang="fr-FR" sz="1400"/>
        </a:p>
      </dgm:t>
    </dgm:pt>
    <dgm:pt modelId="{EF24CAC5-12A5-40D4-B023-F17ADCF31BB8}" type="sibTrans" cxnId="{421C6792-2920-4EE4-AAB0-FDC535488933}">
      <dgm:prSet/>
      <dgm:spPr/>
      <dgm:t>
        <a:bodyPr/>
        <a:lstStyle/>
        <a:p>
          <a:endParaRPr lang="fr-FR" sz="1400"/>
        </a:p>
      </dgm:t>
    </dgm:pt>
    <dgm:pt modelId="{7F0C564F-548F-40BC-BE44-327DBD046FE5}">
      <dgm:prSet phldrT="[Texte]" custT="1"/>
      <dgm:spPr>
        <a:solidFill>
          <a:srgbClr val="EB5B28"/>
        </a:solidFill>
        <a:ln>
          <a:solidFill>
            <a:srgbClr val="EB5B28"/>
          </a:solidFill>
        </a:ln>
      </dgm:spPr>
      <dgm:t>
        <a:bodyPr/>
        <a:lstStyle/>
        <a:p>
          <a:pPr>
            <a:buClrTx/>
            <a:buFont typeface="Wingdings" panose="05000000000000000000" pitchFamily="2" charset="2"/>
            <a:buChar char="§"/>
          </a:pPr>
          <a:r>
            <a:rPr lang="en-US" sz="1400" i="0" dirty="0">
              <a:solidFill>
                <a:schemeClr val="bg1"/>
              </a:solidFill>
            </a:rPr>
            <a:t>Access to guidelines, pedagogical resources, examinations and degrees</a:t>
          </a:r>
          <a:endParaRPr lang="fr-FR" sz="1400" i="0" dirty="0">
            <a:solidFill>
              <a:schemeClr val="bg1"/>
            </a:solidFill>
          </a:endParaRPr>
        </a:p>
      </dgm:t>
    </dgm:pt>
    <dgm:pt modelId="{E1452BE5-4EF3-462D-A383-0E81B354D158}" type="parTrans" cxnId="{FE02AF45-0C43-47E3-9451-1CE8BD2484E8}">
      <dgm:prSet/>
      <dgm:spPr/>
      <dgm:t>
        <a:bodyPr/>
        <a:lstStyle/>
        <a:p>
          <a:endParaRPr lang="fr-FR" sz="1400"/>
        </a:p>
      </dgm:t>
    </dgm:pt>
    <dgm:pt modelId="{88C89358-DA42-4D2D-84EE-3D25504AFB6E}" type="sibTrans" cxnId="{FE02AF45-0C43-47E3-9451-1CE8BD2484E8}">
      <dgm:prSet/>
      <dgm:spPr/>
      <dgm:t>
        <a:bodyPr/>
        <a:lstStyle/>
        <a:p>
          <a:endParaRPr lang="fr-FR" sz="1400"/>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6"/>
      <dgm:spPr/>
    </dgm:pt>
    <dgm:pt modelId="{1D997D30-70F2-48AA-95C9-D1C7FFC0B496}" type="pres">
      <dgm:prSet presAssocID="{C34ACFAD-91B4-4E44-80FA-58C95024134A}" presName="parentText" presStyleLbl="node1" presStyleIdx="0" presStyleCnt="6">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6">
        <dgm:presLayoutVars>
          <dgm:bulletEnabled val="1"/>
        </dgm:presLayoutVars>
      </dgm:prSet>
      <dgm:spPr>
        <a:ln>
          <a:solidFill>
            <a:srgbClr val="EB5B28"/>
          </a:solidFill>
        </a:ln>
      </dgm:spPr>
    </dgm:pt>
    <dgm:pt modelId="{7BAA3BAE-12A2-493B-9C2D-9F609A9C105B}" type="pres">
      <dgm:prSet presAssocID="{283B2EF0-1CFC-4945-86EA-3978B8A8D8CC}"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0" presStyleCnt="6"/>
      <dgm:spPr/>
    </dgm:pt>
    <dgm:pt modelId="{F5352AD2-6994-4AF9-8247-4951C4E256A2}" type="pres">
      <dgm:prSet presAssocID="{85580EA5-E40B-40B6-885C-3CB99A929ACF}" presName="parentText" presStyleLbl="node1" presStyleIdx="1" presStyleCnt="6">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1" presStyleCnt="6">
        <dgm:presLayoutVars>
          <dgm:bulletEnabled val="1"/>
        </dgm:presLayoutVars>
      </dgm:prSet>
      <dgm:spPr>
        <a:ln>
          <a:solidFill>
            <a:srgbClr val="EB5B28"/>
          </a:solidFill>
        </a:ln>
      </dgm:spPr>
    </dgm:pt>
    <dgm:pt modelId="{98B93EF8-AB84-4FD7-98A5-D6234C24A110}" type="pres">
      <dgm:prSet presAssocID="{E0DECD1C-1441-45E0-8216-C742F5A65778}" presName="spaceBetweenRectangles" presStyleCnt="0"/>
      <dgm:spPr/>
    </dgm:pt>
    <dgm:pt modelId="{D61B7BE1-4D00-4037-AC8B-337ADC548AB0}" type="pres">
      <dgm:prSet presAssocID="{7F574373-D205-484D-A004-7CE884B272A5}" presName="parentLin" presStyleCnt="0"/>
      <dgm:spPr/>
    </dgm:pt>
    <dgm:pt modelId="{318DA458-8066-4E35-A85E-D03C69067A58}" type="pres">
      <dgm:prSet presAssocID="{7F574373-D205-484D-A004-7CE884B272A5}" presName="parentLeftMargin" presStyleLbl="node1" presStyleIdx="1" presStyleCnt="6"/>
      <dgm:spPr/>
    </dgm:pt>
    <dgm:pt modelId="{5F6173B3-1DC8-42D9-AC94-D75BA005BB07}" type="pres">
      <dgm:prSet presAssocID="{7F574373-D205-484D-A004-7CE884B272A5}" presName="parentText" presStyleLbl="node1" presStyleIdx="2" presStyleCnt="6">
        <dgm:presLayoutVars>
          <dgm:chMax val="0"/>
          <dgm:bulletEnabled val="1"/>
        </dgm:presLayoutVars>
      </dgm:prSet>
      <dgm:spPr/>
    </dgm:pt>
    <dgm:pt modelId="{C42D7EE1-6760-4551-A9E5-1E4F7781B516}" type="pres">
      <dgm:prSet presAssocID="{7F574373-D205-484D-A004-7CE884B272A5}" presName="negativeSpace" presStyleCnt="0"/>
      <dgm:spPr/>
    </dgm:pt>
    <dgm:pt modelId="{EA0D7D0A-662D-4FD4-8F94-C4032C13B943}" type="pres">
      <dgm:prSet presAssocID="{7F574373-D205-484D-A004-7CE884B272A5}" presName="childText" presStyleLbl="conFgAcc1" presStyleIdx="2" presStyleCnt="6" custLinFactNeighborX="-310">
        <dgm:presLayoutVars>
          <dgm:bulletEnabled val="1"/>
        </dgm:presLayoutVars>
      </dgm:prSet>
      <dgm:spPr>
        <a:ln>
          <a:solidFill>
            <a:srgbClr val="EB5B28"/>
          </a:solidFill>
        </a:ln>
      </dgm:spPr>
    </dgm:pt>
    <dgm:pt modelId="{364821FE-8A1E-429C-BEB8-540FA8DA9E99}" type="pres">
      <dgm:prSet presAssocID="{5DE82975-8B62-4547-B0B0-3F789E27D629}" presName="spaceBetweenRectangles" presStyleCnt="0"/>
      <dgm:spPr/>
    </dgm:pt>
    <dgm:pt modelId="{F146DABD-BD5C-42C5-83EE-F7586C557E24}" type="pres">
      <dgm:prSet presAssocID="{49BD34AC-D512-487F-BB4B-6A26CD758FB2}" presName="parentLin" presStyleCnt="0"/>
      <dgm:spPr/>
    </dgm:pt>
    <dgm:pt modelId="{5CF05831-AFC7-44D7-A6E4-C1DA098B6890}" type="pres">
      <dgm:prSet presAssocID="{49BD34AC-D512-487F-BB4B-6A26CD758FB2}" presName="parentLeftMargin" presStyleLbl="node1" presStyleIdx="2" presStyleCnt="6"/>
      <dgm:spPr/>
    </dgm:pt>
    <dgm:pt modelId="{4D6BF044-B547-4869-9A1F-CCB94F4B8B99}" type="pres">
      <dgm:prSet presAssocID="{49BD34AC-D512-487F-BB4B-6A26CD758FB2}" presName="parentText" presStyleLbl="node1" presStyleIdx="3" presStyleCnt="6">
        <dgm:presLayoutVars>
          <dgm:chMax val="0"/>
          <dgm:bulletEnabled val="1"/>
        </dgm:presLayoutVars>
      </dgm:prSet>
      <dgm:spPr/>
    </dgm:pt>
    <dgm:pt modelId="{69069AA2-A227-4D3D-9B58-32EEA1571E45}" type="pres">
      <dgm:prSet presAssocID="{49BD34AC-D512-487F-BB4B-6A26CD758FB2}" presName="negativeSpace" presStyleCnt="0"/>
      <dgm:spPr/>
    </dgm:pt>
    <dgm:pt modelId="{77297838-0ED9-4064-AA18-3196953D6ADD}" type="pres">
      <dgm:prSet presAssocID="{49BD34AC-D512-487F-BB4B-6A26CD758FB2}" presName="childText" presStyleLbl="conFgAcc1" presStyleIdx="3" presStyleCnt="6">
        <dgm:presLayoutVars>
          <dgm:bulletEnabled val="1"/>
        </dgm:presLayoutVars>
      </dgm:prSet>
      <dgm:spPr>
        <a:ln>
          <a:solidFill>
            <a:srgbClr val="EB5B28"/>
          </a:solidFill>
        </a:ln>
      </dgm:spPr>
    </dgm:pt>
    <dgm:pt modelId="{6DB4C269-7B50-4DEB-A7D5-728CAC33479B}" type="pres">
      <dgm:prSet presAssocID="{4EFB78BB-48EB-4372-850F-BA7CB48C6428}" presName="spaceBetweenRectangles" presStyleCnt="0"/>
      <dgm:spPr/>
    </dgm:pt>
    <dgm:pt modelId="{7F4BCE32-D194-4B09-BC4B-0E95EA232D96}" type="pres">
      <dgm:prSet presAssocID="{1DCAA5B2-945C-4950-801A-3AAE0EBF871B}" presName="parentLin" presStyleCnt="0"/>
      <dgm:spPr/>
    </dgm:pt>
    <dgm:pt modelId="{923864FD-9006-4AF5-80FB-C8B45E0537F3}" type="pres">
      <dgm:prSet presAssocID="{1DCAA5B2-945C-4950-801A-3AAE0EBF871B}" presName="parentLeftMargin" presStyleLbl="node1" presStyleIdx="3" presStyleCnt="6"/>
      <dgm:spPr/>
    </dgm:pt>
    <dgm:pt modelId="{270C4B6E-F03D-4688-AB54-8BEABBF5CA35}" type="pres">
      <dgm:prSet presAssocID="{1DCAA5B2-945C-4950-801A-3AAE0EBF871B}" presName="parentText" presStyleLbl="node1" presStyleIdx="4" presStyleCnt="6">
        <dgm:presLayoutVars>
          <dgm:chMax val="0"/>
          <dgm:bulletEnabled val="1"/>
        </dgm:presLayoutVars>
      </dgm:prSet>
      <dgm:spPr/>
    </dgm:pt>
    <dgm:pt modelId="{6A0E5056-0192-447D-A060-65E948019630}" type="pres">
      <dgm:prSet presAssocID="{1DCAA5B2-945C-4950-801A-3AAE0EBF871B}" presName="negativeSpace" presStyleCnt="0"/>
      <dgm:spPr/>
    </dgm:pt>
    <dgm:pt modelId="{834A570D-C665-4A5B-B65C-86695328B25C}" type="pres">
      <dgm:prSet presAssocID="{1DCAA5B2-945C-4950-801A-3AAE0EBF871B}" presName="childText" presStyleLbl="conFgAcc1" presStyleIdx="4" presStyleCnt="6">
        <dgm:presLayoutVars>
          <dgm:bulletEnabled val="1"/>
        </dgm:presLayoutVars>
      </dgm:prSet>
      <dgm:spPr>
        <a:ln>
          <a:solidFill>
            <a:srgbClr val="EB5B28"/>
          </a:solidFill>
        </a:ln>
      </dgm:spPr>
    </dgm:pt>
    <dgm:pt modelId="{090B412B-BED6-4A85-A820-579138960C1D}" type="pres">
      <dgm:prSet presAssocID="{EF24CAC5-12A5-40D4-B023-F17ADCF31BB8}" presName="spaceBetweenRectangles" presStyleCnt="0"/>
      <dgm:spPr/>
    </dgm:pt>
    <dgm:pt modelId="{E6E050B5-9483-49C8-B4ED-1A0B5F26997A}" type="pres">
      <dgm:prSet presAssocID="{7F0C564F-548F-40BC-BE44-327DBD046FE5}" presName="parentLin" presStyleCnt="0"/>
      <dgm:spPr/>
    </dgm:pt>
    <dgm:pt modelId="{172B26B3-CF4C-4AEA-B3C1-C6F662D83AAE}" type="pres">
      <dgm:prSet presAssocID="{7F0C564F-548F-40BC-BE44-327DBD046FE5}" presName="parentLeftMargin" presStyleLbl="node1" presStyleIdx="4" presStyleCnt="6"/>
      <dgm:spPr/>
    </dgm:pt>
    <dgm:pt modelId="{30602E86-7371-4E46-B182-63653D129D15}" type="pres">
      <dgm:prSet presAssocID="{7F0C564F-548F-40BC-BE44-327DBD046FE5}" presName="parentText" presStyleLbl="node1" presStyleIdx="5" presStyleCnt="6">
        <dgm:presLayoutVars>
          <dgm:chMax val="0"/>
          <dgm:bulletEnabled val="1"/>
        </dgm:presLayoutVars>
      </dgm:prSet>
      <dgm:spPr/>
    </dgm:pt>
    <dgm:pt modelId="{3F52F697-016E-4E9A-BB7C-61206878885A}" type="pres">
      <dgm:prSet presAssocID="{7F0C564F-548F-40BC-BE44-327DBD046FE5}" presName="negativeSpace" presStyleCnt="0"/>
      <dgm:spPr/>
    </dgm:pt>
    <dgm:pt modelId="{C5AA6167-1C70-4FB3-AA4C-2702D7161D25}" type="pres">
      <dgm:prSet presAssocID="{7F0C564F-548F-40BC-BE44-327DBD046FE5}" presName="childText" presStyleLbl="conFgAcc1" presStyleIdx="5" presStyleCnt="6">
        <dgm:presLayoutVars>
          <dgm:bulletEnabled val="1"/>
        </dgm:presLayoutVars>
      </dgm:prSet>
      <dgm:spPr>
        <a:ln>
          <a:solidFill>
            <a:srgbClr val="EB5B28"/>
          </a:solidFill>
        </a:ln>
      </dgm:spPr>
    </dgm:pt>
  </dgm:ptLst>
  <dgm:cxnLst>
    <dgm:cxn modelId="{180D7708-5FA2-43AD-89BC-2D24647F6033}" srcId="{BED214E2-CC5E-46F0-B449-0AD7EF50291A}" destId="{7F574373-D205-484D-A004-7CE884B272A5}" srcOrd="2" destOrd="0" parTransId="{7D469296-EAAD-4AC3-A7A2-6FBFCDF76BFD}" sibTransId="{5DE82975-8B62-4547-B0B0-3F789E27D629}"/>
    <dgm:cxn modelId="{6DC9D10D-E6DF-4954-9BC3-9147D7A7E6D4}" type="presOf" srcId="{1DCAA5B2-945C-4950-801A-3AAE0EBF871B}" destId="{270C4B6E-F03D-4688-AB54-8BEABBF5CA35}" srcOrd="1" destOrd="0" presId="urn:microsoft.com/office/officeart/2005/8/layout/list1"/>
    <dgm:cxn modelId="{7D512D1E-E4B6-457A-AAA1-32E504B5A95C}" type="presOf" srcId="{7F0C564F-548F-40BC-BE44-327DBD046FE5}" destId="{30602E86-7371-4E46-B182-63653D129D15}" srcOrd="1" destOrd="0" presId="urn:microsoft.com/office/officeart/2005/8/layout/list1"/>
    <dgm:cxn modelId="{A21A9C22-24CA-4562-9B6D-33B21695DF57}" type="presOf" srcId="{C34ACFAD-91B4-4E44-80FA-58C95024134A}" destId="{1D997D30-70F2-48AA-95C9-D1C7FFC0B496}" srcOrd="1" destOrd="0" presId="urn:microsoft.com/office/officeart/2005/8/layout/list1"/>
    <dgm:cxn modelId="{4E621F27-413A-46E5-8C1C-20B73D077D52}" type="presOf" srcId="{49BD34AC-D512-487F-BB4B-6A26CD758FB2}" destId="{4D6BF044-B547-4869-9A1F-CCB94F4B8B99}" srcOrd="1" destOrd="0" presId="urn:microsoft.com/office/officeart/2005/8/layout/list1"/>
    <dgm:cxn modelId="{0477A239-1E9B-4ADB-86BA-D1E25BB7D910}" srcId="{BED214E2-CC5E-46F0-B449-0AD7EF50291A}" destId="{85580EA5-E40B-40B6-885C-3CB99A929ACF}" srcOrd="1" destOrd="0" parTransId="{B2F9ED3B-FEB0-46BC-8113-13C75E7C2C53}" sibTransId="{E0DECD1C-1441-45E0-8216-C742F5A65778}"/>
    <dgm:cxn modelId="{2AE4535B-7BB8-41D7-A604-4A80474A5D4B}" type="presOf" srcId="{7F574373-D205-484D-A004-7CE884B272A5}" destId="{5F6173B3-1DC8-42D9-AC94-D75BA005BB07}" srcOrd="1" destOrd="0" presId="urn:microsoft.com/office/officeart/2005/8/layout/list1"/>
    <dgm:cxn modelId="{FE02AF45-0C43-47E3-9451-1CE8BD2484E8}" srcId="{BED214E2-CC5E-46F0-B449-0AD7EF50291A}" destId="{7F0C564F-548F-40BC-BE44-327DBD046FE5}" srcOrd="5" destOrd="0" parTransId="{E1452BE5-4EF3-462D-A383-0E81B354D158}" sibTransId="{88C89358-DA42-4D2D-84EE-3D25504AFB6E}"/>
    <dgm:cxn modelId="{A6271872-673F-4666-A829-0F14DA02F278}" type="presOf" srcId="{1DCAA5B2-945C-4950-801A-3AAE0EBF871B}" destId="{923864FD-9006-4AF5-80FB-C8B45E0537F3}" srcOrd="0" destOrd="0" presId="urn:microsoft.com/office/officeart/2005/8/layout/list1"/>
    <dgm:cxn modelId="{2A6AF88A-874F-4463-802D-B9379A3E90BA}" type="presOf" srcId="{85580EA5-E40B-40B6-885C-3CB99A929ACF}" destId="{449E6BA7-84E6-4671-ACC8-A4823CF62A61}" srcOrd="0" destOrd="0" presId="urn:microsoft.com/office/officeart/2005/8/layout/list1"/>
    <dgm:cxn modelId="{4CA49691-7B47-4ED3-88F4-7D323820488E}" srcId="{BED214E2-CC5E-46F0-B449-0AD7EF50291A}" destId="{C34ACFAD-91B4-4E44-80FA-58C95024134A}" srcOrd="0" destOrd="0" parTransId="{216BDACA-F425-4FF3-9993-D3BF8A994281}" sibTransId="{283B2EF0-1CFC-4945-86EA-3978B8A8D8CC}"/>
    <dgm:cxn modelId="{421C6792-2920-4EE4-AAB0-FDC535488933}" srcId="{BED214E2-CC5E-46F0-B449-0AD7EF50291A}" destId="{1DCAA5B2-945C-4950-801A-3AAE0EBF871B}" srcOrd="4" destOrd="0" parTransId="{E9F880BE-A37A-4DB2-90FE-72CAF2A01C55}" sibTransId="{EF24CAC5-12A5-40D4-B023-F17ADCF31BB8}"/>
    <dgm:cxn modelId="{E7A824B3-4505-4300-8C6A-B5317421705F}" type="presOf" srcId="{7F574373-D205-484D-A004-7CE884B272A5}" destId="{318DA458-8066-4E35-A85E-D03C69067A58}"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6BCC48C2-64BB-4C04-8EC5-D5AFE226FEE1}" srcId="{BED214E2-CC5E-46F0-B449-0AD7EF50291A}" destId="{49BD34AC-D512-487F-BB4B-6A26CD758FB2}" srcOrd="3" destOrd="0" parTransId="{AE56D887-F873-46A6-92D1-34C1DA0B38A8}" sibTransId="{4EFB78BB-48EB-4372-850F-BA7CB48C6428}"/>
    <dgm:cxn modelId="{B31FD8D4-FDC5-451C-BF40-7F9E987020AB}" type="presOf" srcId="{85580EA5-E40B-40B6-885C-3CB99A929ACF}" destId="{F5352AD2-6994-4AF9-8247-4951C4E256A2}" srcOrd="1" destOrd="0" presId="urn:microsoft.com/office/officeart/2005/8/layout/list1"/>
    <dgm:cxn modelId="{6C6006E0-B5CC-4626-8289-841E98D7E0D4}" type="presOf" srcId="{7F0C564F-548F-40BC-BE44-327DBD046FE5}" destId="{172B26B3-CF4C-4AEA-B3C1-C6F662D83AAE}" srcOrd="0" destOrd="0" presId="urn:microsoft.com/office/officeart/2005/8/layout/list1"/>
    <dgm:cxn modelId="{EC3AF0E4-8990-4EFB-95E5-C6BADF3D4FA6}" type="presOf" srcId="{49BD34AC-D512-487F-BB4B-6A26CD758FB2}" destId="{5CF05831-AFC7-44D7-A6E4-C1DA098B6890}" srcOrd="0"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EA8187EE-BF36-4F08-A0B3-38561BFAAABB}" type="presParOf" srcId="{336A8DBD-B87C-4714-B354-FB41BCA32CFA}" destId="{4A4D36F3-98FB-4C3E-BD12-A32039C50D3B}" srcOrd="4"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5" destOrd="0" presId="urn:microsoft.com/office/officeart/2005/8/layout/list1"/>
    <dgm:cxn modelId="{9204F889-3C87-4FA6-8394-3B8F962E94E5}" type="presParOf" srcId="{336A8DBD-B87C-4714-B354-FB41BCA32CFA}" destId="{006DE2CF-3E0D-4CEC-B7FA-14C70579263D}" srcOrd="6" destOrd="0" presId="urn:microsoft.com/office/officeart/2005/8/layout/list1"/>
    <dgm:cxn modelId="{235C8319-0850-434B-9A92-60A56AF090D1}" type="presParOf" srcId="{336A8DBD-B87C-4714-B354-FB41BCA32CFA}" destId="{98B93EF8-AB84-4FD7-98A5-D6234C24A110}" srcOrd="7" destOrd="0" presId="urn:microsoft.com/office/officeart/2005/8/layout/list1"/>
    <dgm:cxn modelId="{517398BD-1E21-4BCE-8F42-ADD6E25C75AB}" type="presParOf" srcId="{336A8DBD-B87C-4714-B354-FB41BCA32CFA}" destId="{D61B7BE1-4D00-4037-AC8B-337ADC548AB0}" srcOrd="8" destOrd="0" presId="urn:microsoft.com/office/officeart/2005/8/layout/list1"/>
    <dgm:cxn modelId="{6785B6C2-8972-4E25-BE04-2DA916D3764C}" type="presParOf" srcId="{D61B7BE1-4D00-4037-AC8B-337ADC548AB0}" destId="{318DA458-8066-4E35-A85E-D03C69067A58}" srcOrd="0" destOrd="0" presId="urn:microsoft.com/office/officeart/2005/8/layout/list1"/>
    <dgm:cxn modelId="{952DAB89-D8F9-4610-AED7-D8C454107A24}" type="presParOf" srcId="{D61B7BE1-4D00-4037-AC8B-337ADC548AB0}" destId="{5F6173B3-1DC8-42D9-AC94-D75BA005BB07}" srcOrd="1" destOrd="0" presId="urn:microsoft.com/office/officeart/2005/8/layout/list1"/>
    <dgm:cxn modelId="{2989756A-5F1E-4A72-A4B7-EA79B41DFC36}" type="presParOf" srcId="{336A8DBD-B87C-4714-B354-FB41BCA32CFA}" destId="{C42D7EE1-6760-4551-A9E5-1E4F7781B516}" srcOrd="9" destOrd="0" presId="urn:microsoft.com/office/officeart/2005/8/layout/list1"/>
    <dgm:cxn modelId="{949BDA25-A648-41C2-8CAF-0C89252966F4}" type="presParOf" srcId="{336A8DBD-B87C-4714-B354-FB41BCA32CFA}" destId="{EA0D7D0A-662D-4FD4-8F94-C4032C13B943}" srcOrd="10" destOrd="0" presId="urn:microsoft.com/office/officeart/2005/8/layout/list1"/>
    <dgm:cxn modelId="{8F6C4DC9-6A72-4C6E-98C4-82AED4A0A6A4}" type="presParOf" srcId="{336A8DBD-B87C-4714-B354-FB41BCA32CFA}" destId="{364821FE-8A1E-429C-BEB8-540FA8DA9E99}" srcOrd="11" destOrd="0" presId="urn:microsoft.com/office/officeart/2005/8/layout/list1"/>
    <dgm:cxn modelId="{A71A1569-4180-4ECD-94F9-82B6BE60C40B}" type="presParOf" srcId="{336A8DBD-B87C-4714-B354-FB41BCA32CFA}" destId="{F146DABD-BD5C-42C5-83EE-F7586C557E24}" srcOrd="12" destOrd="0" presId="urn:microsoft.com/office/officeart/2005/8/layout/list1"/>
    <dgm:cxn modelId="{7EFED02C-740D-44A4-8888-3BAA0331C3DA}" type="presParOf" srcId="{F146DABD-BD5C-42C5-83EE-F7586C557E24}" destId="{5CF05831-AFC7-44D7-A6E4-C1DA098B6890}" srcOrd="0" destOrd="0" presId="urn:microsoft.com/office/officeart/2005/8/layout/list1"/>
    <dgm:cxn modelId="{A47C78AB-AD42-49ED-852C-DB78393AD0B6}" type="presParOf" srcId="{F146DABD-BD5C-42C5-83EE-F7586C557E24}" destId="{4D6BF044-B547-4869-9A1F-CCB94F4B8B99}" srcOrd="1" destOrd="0" presId="urn:microsoft.com/office/officeart/2005/8/layout/list1"/>
    <dgm:cxn modelId="{2F4ECE41-3F1B-44DA-A540-7BC9121015EB}" type="presParOf" srcId="{336A8DBD-B87C-4714-B354-FB41BCA32CFA}" destId="{69069AA2-A227-4D3D-9B58-32EEA1571E45}" srcOrd="13" destOrd="0" presId="urn:microsoft.com/office/officeart/2005/8/layout/list1"/>
    <dgm:cxn modelId="{66860705-6F6D-41B9-B54F-DDDABE73E91F}" type="presParOf" srcId="{336A8DBD-B87C-4714-B354-FB41BCA32CFA}" destId="{77297838-0ED9-4064-AA18-3196953D6ADD}" srcOrd="14" destOrd="0" presId="urn:microsoft.com/office/officeart/2005/8/layout/list1"/>
    <dgm:cxn modelId="{8948CD41-478A-4116-B1F6-68CDB5E71085}" type="presParOf" srcId="{336A8DBD-B87C-4714-B354-FB41BCA32CFA}" destId="{6DB4C269-7B50-4DEB-A7D5-728CAC33479B}" srcOrd="15" destOrd="0" presId="urn:microsoft.com/office/officeart/2005/8/layout/list1"/>
    <dgm:cxn modelId="{D4B9E0DB-87FB-4120-950B-E8466EDE34F7}" type="presParOf" srcId="{336A8DBD-B87C-4714-B354-FB41BCA32CFA}" destId="{7F4BCE32-D194-4B09-BC4B-0E95EA232D96}" srcOrd="16" destOrd="0" presId="urn:microsoft.com/office/officeart/2005/8/layout/list1"/>
    <dgm:cxn modelId="{7B80A1AC-5464-4862-B024-5361D9869DAF}" type="presParOf" srcId="{7F4BCE32-D194-4B09-BC4B-0E95EA232D96}" destId="{923864FD-9006-4AF5-80FB-C8B45E0537F3}" srcOrd="0" destOrd="0" presId="urn:microsoft.com/office/officeart/2005/8/layout/list1"/>
    <dgm:cxn modelId="{98EB6433-001A-4030-B1C9-28776606FB3E}" type="presParOf" srcId="{7F4BCE32-D194-4B09-BC4B-0E95EA232D96}" destId="{270C4B6E-F03D-4688-AB54-8BEABBF5CA35}" srcOrd="1" destOrd="0" presId="urn:microsoft.com/office/officeart/2005/8/layout/list1"/>
    <dgm:cxn modelId="{9DC3D1B4-B677-4368-B14E-60730856BD43}" type="presParOf" srcId="{336A8DBD-B87C-4714-B354-FB41BCA32CFA}" destId="{6A0E5056-0192-447D-A060-65E948019630}" srcOrd="17" destOrd="0" presId="urn:microsoft.com/office/officeart/2005/8/layout/list1"/>
    <dgm:cxn modelId="{DD34BA88-1914-457A-9914-7DB5621E365A}" type="presParOf" srcId="{336A8DBD-B87C-4714-B354-FB41BCA32CFA}" destId="{834A570D-C665-4A5B-B65C-86695328B25C}" srcOrd="18" destOrd="0" presId="urn:microsoft.com/office/officeart/2005/8/layout/list1"/>
    <dgm:cxn modelId="{0E02B013-0A32-466E-A54D-2A35475C5646}" type="presParOf" srcId="{336A8DBD-B87C-4714-B354-FB41BCA32CFA}" destId="{090B412B-BED6-4A85-A820-579138960C1D}" srcOrd="19" destOrd="0" presId="urn:microsoft.com/office/officeart/2005/8/layout/list1"/>
    <dgm:cxn modelId="{EC9CEB20-B994-4EE6-8F44-F39836D1A42C}" type="presParOf" srcId="{336A8DBD-B87C-4714-B354-FB41BCA32CFA}" destId="{E6E050B5-9483-49C8-B4ED-1A0B5F26997A}" srcOrd="20" destOrd="0" presId="urn:microsoft.com/office/officeart/2005/8/layout/list1"/>
    <dgm:cxn modelId="{1807E85B-E333-4C72-8D1B-CB5CA8603CBE}" type="presParOf" srcId="{E6E050B5-9483-49C8-B4ED-1A0B5F26997A}" destId="{172B26B3-CF4C-4AEA-B3C1-C6F662D83AAE}" srcOrd="0" destOrd="0" presId="urn:microsoft.com/office/officeart/2005/8/layout/list1"/>
    <dgm:cxn modelId="{FD791283-614F-46C9-A633-C03FD60E6911}" type="presParOf" srcId="{E6E050B5-9483-49C8-B4ED-1A0B5F26997A}" destId="{30602E86-7371-4E46-B182-63653D129D15}" srcOrd="1" destOrd="0" presId="urn:microsoft.com/office/officeart/2005/8/layout/list1"/>
    <dgm:cxn modelId="{D3D201D9-DA98-463B-A7DD-67E5FA575FD7}" type="presParOf" srcId="{336A8DBD-B87C-4714-B354-FB41BCA32CFA}" destId="{3F52F697-016E-4E9A-BB7C-61206878885A}" srcOrd="21" destOrd="0" presId="urn:microsoft.com/office/officeart/2005/8/layout/list1"/>
    <dgm:cxn modelId="{9AF5FAD6-C941-4108-9130-5083025EF5A6}" type="presParOf" srcId="{336A8DBD-B87C-4714-B354-FB41BCA32CFA}" destId="{C5AA6167-1C70-4FB3-AA4C-2702D7161D25}" srcOrd="22"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dgm:spPr>
        <a:solidFill>
          <a:srgbClr val="9E1460"/>
        </a:solidFill>
        <a:ln>
          <a:solidFill>
            <a:srgbClr val="9E1460"/>
          </a:solidFill>
        </a:ln>
      </dgm:spPr>
      <dgm:t>
        <a:bodyPr/>
        <a:lstStyle/>
        <a:p>
          <a:pPr>
            <a:buClr>
              <a:srgbClr val="9D1561"/>
            </a:buClr>
            <a:buFont typeface="Wingdings" panose="05000000000000000000" pitchFamily="2" charset="2"/>
            <a:buChar char="§"/>
          </a:pPr>
          <a:r>
            <a:rPr lang="en-US" b="0" i="0" u="none" strike="noStrike" baseline="0" dirty="0">
              <a:solidFill>
                <a:schemeClr val="bg1"/>
              </a:solidFill>
              <a:latin typeface="Roboto" panose="02000000000000000000" pitchFamily="2" charset="0"/>
              <a:ea typeface="Roboto" panose="02000000000000000000" pitchFamily="2" charset="0"/>
            </a:rPr>
            <a:t>Accredited degrees enjoy </a:t>
          </a:r>
          <a:r>
            <a:rPr lang="en-US" b="1" i="0" u="none" strike="noStrike" baseline="0" dirty="0">
              <a:solidFill>
                <a:schemeClr val="bg1"/>
              </a:solidFill>
              <a:latin typeface="Roboto" panose="02000000000000000000" pitchFamily="2" charset="0"/>
              <a:ea typeface="Roboto" panose="02000000000000000000" pitchFamily="2" charset="0"/>
            </a:rPr>
            <a:t>international recognition </a:t>
          </a:r>
          <a:r>
            <a:rPr lang="en-US" b="0" i="0" u="none" strike="noStrike" baseline="0" dirty="0">
              <a:solidFill>
                <a:schemeClr val="bg1"/>
              </a:solidFill>
              <a:latin typeface="Roboto" panose="02000000000000000000" pitchFamily="2" charset="0"/>
              <a:ea typeface="Roboto" panose="02000000000000000000" pitchFamily="2" charset="0"/>
            </a:rPr>
            <a:t>and </a:t>
          </a:r>
          <a:r>
            <a:rPr lang="en-US" b="1" i="0" u="none" strike="noStrike" baseline="0" dirty="0">
              <a:solidFill>
                <a:schemeClr val="bg1"/>
              </a:solidFill>
              <a:latin typeface="Roboto" panose="02000000000000000000" pitchFamily="2" charset="0"/>
              <a:ea typeface="Roboto" panose="02000000000000000000" pitchFamily="2" charset="0"/>
            </a:rPr>
            <a:t>visibility</a:t>
          </a:r>
          <a:r>
            <a:rPr lang="en-US" b="0" i="0" u="none" strike="noStrike" baseline="0" dirty="0">
              <a:solidFill>
                <a:schemeClr val="bg1"/>
              </a:solidFill>
              <a:latin typeface="Roboto" panose="02000000000000000000" pitchFamily="2" charset="0"/>
              <a:ea typeface="Roboto" panose="02000000000000000000" pitchFamily="2" charset="0"/>
            </a:rPr>
            <a:t> </a:t>
          </a:r>
          <a:endParaRPr lang="fr-FR" b="0" i="0"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a:p>
      </dgm:t>
    </dgm:pt>
    <dgm:pt modelId="{283B2EF0-1CFC-4945-86EA-3978B8A8D8CC}" type="sibTrans" cxnId="{4CA49691-7B47-4ED3-88F4-7D323820488E}">
      <dgm:prSet/>
      <dgm:spPr/>
      <dgm:t>
        <a:bodyPr/>
        <a:lstStyle/>
        <a:p>
          <a:endParaRPr lang="fr-FR"/>
        </a:p>
      </dgm:t>
    </dgm:pt>
    <dgm:pt modelId="{F4E33A25-E581-41DE-8D5B-B64B71A71A3D}">
      <dgm:prSet phldrT="[Texte]"/>
      <dgm:spPr>
        <a:solidFill>
          <a:srgbClr val="9E1460"/>
        </a:solidFill>
      </dgm:spPr>
      <dgm:t>
        <a:bodyPr/>
        <a:lstStyle/>
        <a:p>
          <a:pPr>
            <a:buClr>
              <a:srgbClr val="9D1561"/>
            </a:buClr>
            <a:buFont typeface="Wingdings" panose="05000000000000000000" pitchFamily="2" charset="2"/>
            <a:buNone/>
          </a:pPr>
          <a:r>
            <a:rPr lang="en-US" b="0" i="0" dirty="0">
              <a:solidFill>
                <a:schemeClr val="bg1"/>
              </a:solidFill>
              <a:latin typeface="Roboto" panose="02000000000000000000" pitchFamily="2" charset="0"/>
              <a:ea typeface="Roboto" panose="02000000000000000000" pitchFamily="2" charset="0"/>
            </a:rPr>
            <a:t>Promote quality education to </a:t>
          </a:r>
          <a:r>
            <a:rPr lang="en-US" b="1" i="0" dirty="0">
              <a:solidFill>
                <a:schemeClr val="bg1"/>
              </a:solidFill>
              <a:latin typeface="Roboto" panose="02000000000000000000" pitchFamily="2" charset="0"/>
              <a:ea typeface="Roboto" panose="02000000000000000000" pitchFamily="2" charset="0"/>
            </a:rPr>
            <a:t>European values</a:t>
          </a:r>
          <a:endParaRPr lang="fr-FR" b="1" i="0" dirty="0">
            <a:solidFill>
              <a:schemeClr val="bg1"/>
            </a:solidFill>
            <a:latin typeface="Roboto" panose="02000000000000000000" pitchFamily="2" charset="0"/>
            <a:ea typeface="Roboto" panose="02000000000000000000" pitchFamily="2" charset="0"/>
          </a:endParaRPr>
        </a:p>
      </dgm:t>
    </dgm:pt>
    <dgm:pt modelId="{35DFBA2C-5BDF-4AEB-AD22-D329C52F53D1}" type="parTrans" cxnId="{8E7DED40-4EB2-4FB3-9F56-D35C8417905A}">
      <dgm:prSet/>
      <dgm:spPr/>
      <dgm:t>
        <a:bodyPr/>
        <a:lstStyle/>
        <a:p>
          <a:endParaRPr lang="fr-FR"/>
        </a:p>
      </dgm:t>
    </dgm:pt>
    <dgm:pt modelId="{EC7F0334-F0CB-4DC2-B711-D071AFF860F2}" type="sibTrans" cxnId="{8E7DED40-4EB2-4FB3-9F56-D35C8417905A}">
      <dgm:prSet/>
      <dgm:spPr/>
      <dgm:t>
        <a:bodyPr/>
        <a:lstStyle/>
        <a:p>
          <a:endParaRPr lang="fr-FR"/>
        </a:p>
      </dgm:t>
    </dgm:pt>
    <dgm:pt modelId="{85580EA5-E40B-40B6-885C-3CB99A929ACF}">
      <dgm:prSet phldrT="[Texte]"/>
      <dgm:spPr>
        <a:solidFill>
          <a:srgbClr val="9E1460"/>
        </a:solidFill>
      </dgm:spPr>
      <dgm:t>
        <a:bodyPr/>
        <a:lstStyle/>
        <a:p>
          <a:pPr>
            <a:buClr>
              <a:srgbClr val="9D1561"/>
            </a:buClr>
            <a:buFont typeface="Wingdings" panose="05000000000000000000" pitchFamily="2" charset="2"/>
            <a:buChar char="§"/>
          </a:pPr>
          <a:r>
            <a:rPr lang="en-US" b="0" i="0" u="none" strike="noStrike" baseline="0" dirty="0">
              <a:solidFill>
                <a:schemeClr val="bg1"/>
              </a:solidFill>
              <a:latin typeface="Roboto" panose="02000000000000000000" pitchFamily="2" charset="0"/>
              <a:ea typeface="Roboto" panose="02000000000000000000" pitchFamily="2" charset="0"/>
            </a:rPr>
            <a:t>Carry greater assurances as to graduates’ </a:t>
          </a:r>
          <a:r>
            <a:rPr lang="en-US" b="1" i="0" u="none" strike="noStrike" baseline="0" dirty="0">
              <a:solidFill>
                <a:schemeClr val="bg1"/>
              </a:solidFill>
              <a:latin typeface="Roboto" panose="02000000000000000000" pitchFamily="2" charset="0"/>
              <a:ea typeface="Roboto" panose="02000000000000000000" pitchFamily="2" charset="0"/>
            </a:rPr>
            <a:t>potential career prospects</a:t>
          </a:r>
          <a:r>
            <a:rPr lang="en-US" b="0" i="1" u="none" strike="noStrike" baseline="0" dirty="0">
              <a:solidFill>
                <a:schemeClr val="bg2">
                  <a:lumMod val="50000"/>
                </a:schemeClr>
              </a:solidFill>
              <a:latin typeface="Roboto" panose="02000000000000000000" pitchFamily="2" charset="0"/>
              <a:ea typeface="Roboto" panose="02000000000000000000" pitchFamily="2" charset="0"/>
            </a:rPr>
            <a:t>.</a:t>
          </a:r>
          <a:endParaRPr lang="fr-FR"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a:p>
      </dgm:t>
    </dgm:pt>
    <dgm:pt modelId="{E0DECD1C-1441-45E0-8216-C742F5A65778}" type="sibTrans" cxnId="{0477A239-1E9B-4ADB-86BA-D1E25BB7D910}">
      <dgm:prSet/>
      <dgm:spPr/>
      <dgm:t>
        <a:bodyPr/>
        <a:lstStyle/>
        <a:p>
          <a:endParaRPr lang="fr-FR"/>
        </a:p>
      </dgm:t>
    </dgm:pt>
    <dgm:pt modelId="{7F574373-D205-484D-A004-7CE884B272A5}">
      <dgm:prSet phldrT="[Texte]"/>
      <dgm:spPr>
        <a:solidFill>
          <a:srgbClr val="9E1460"/>
        </a:solidFill>
        <a:ln>
          <a:solidFill>
            <a:srgbClr val="9E1460"/>
          </a:solidFill>
        </a:ln>
      </dgm:spPr>
      <dgm:t>
        <a:bodyPr/>
        <a:lstStyle/>
        <a:p>
          <a:pPr>
            <a:buClr>
              <a:srgbClr val="9D1561"/>
            </a:buClr>
            <a:buFont typeface="Wingdings" panose="05000000000000000000" pitchFamily="2" charset="2"/>
            <a:buChar char="§"/>
          </a:pPr>
          <a:r>
            <a:rPr lang="en-US" b="0" i="0" dirty="0">
              <a:solidFill>
                <a:schemeClr val="bg1"/>
              </a:solidFill>
              <a:latin typeface="Roboto" panose="02000000000000000000" pitchFamily="2" charset="0"/>
              <a:ea typeface="Roboto" panose="02000000000000000000" pitchFamily="2" charset="0"/>
            </a:rPr>
            <a:t>The FEDE awards a degree supplement </a:t>
          </a:r>
          <a:r>
            <a:rPr lang="en-US" b="1" i="0" dirty="0">
              <a:solidFill>
                <a:schemeClr val="bg1"/>
              </a:solidFill>
              <a:latin typeface="Roboto" panose="02000000000000000000" pitchFamily="2" charset="0"/>
              <a:ea typeface="Roboto" panose="02000000000000000000" pitchFamily="2" charset="0"/>
            </a:rPr>
            <a:t>with ECTS credits</a:t>
          </a:r>
          <a:endParaRPr lang="fr-FR" i="0" dirty="0">
            <a:solidFill>
              <a:schemeClr val="bg1"/>
            </a:solidFill>
            <a:latin typeface="Roboto" panose="02000000000000000000" pitchFamily="2" charset="0"/>
            <a:ea typeface="Roboto" panose="02000000000000000000" pitchFamily="2" charset="0"/>
          </a:endParaRPr>
        </a:p>
      </dgm:t>
    </dgm:pt>
    <dgm:pt modelId="{7D469296-EAAD-4AC3-A7A2-6FBFCDF76BFD}" type="parTrans" cxnId="{180D7708-5FA2-43AD-89BC-2D24647F6033}">
      <dgm:prSet/>
      <dgm:spPr/>
      <dgm:t>
        <a:bodyPr/>
        <a:lstStyle/>
        <a:p>
          <a:endParaRPr lang="fr-FR"/>
        </a:p>
      </dgm:t>
    </dgm:pt>
    <dgm:pt modelId="{5DE82975-8B62-4547-B0B0-3F789E27D629}" type="sibTrans" cxnId="{180D7708-5FA2-43AD-89BC-2D24647F6033}">
      <dgm:prSet/>
      <dgm:spPr/>
      <dgm:t>
        <a:bodyPr/>
        <a:lstStyle/>
        <a:p>
          <a:endParaRPr lang="fr-FR"/>
        </a:p>
      </dgm:t>
    </dgm:pt>
    <dgm:pt modelId="{D65CA50A-D355-49C0-BB47-3FC1ECC0D1D2}">
      <dgm:prSet phldrT="[Texte]"/>
      <dgm:spPr>
        <a:solidFill>
          <a:srgbClr val="9E1460"/>
        </a:solidFill>
      </dgm:spPr>
      <dgm:t>
        <a:bodyPr/>
        <a:lstStyle/>
        <a:p>
          <a:pPr>
            <a:buClr>
              <a:srgbClr val="9D1561"/>
            </a:buClr>
            <a:buFont typeface="Wingdings" panose="05000000000000000000" pitchFamily="2" charset="2"/>
            <a:buChar char="§"/>
          </a:pPr>
          <a:r>
            <a:rPr lang="en-US" i="0" dirty="0">
              <a:solidFill>
                <a:schemeClr val="bg1"/>
              </a:solidFill>
              <a:latin typeface="Roboto" panose="02000000000000000000" pitchFamily="2" charset="0"/>
              <a:ea typeface="Roboto" panose="02000000000000000000" pitchFamily="2" charset="0"/>
            </a:rPr>
            <a:t>The FEDE awards a </a:t>
          </a:r>
          <a:r>
            <a:rPr lang="en-US" b="1" i="0" dirty="0">
              <a:solidFill>
                <a:schemeClr val="bg1"/>
              </a:solidFill>
              <a:latin typeface="Roboto" panose="02000000000000000000" pitchFamily="2" charset="0"/>
              <a:ea typeface="Roboto" panose="02000000000000000000" pitchFamily="2" charset="0"/>
            </a:rPr>
            <a:t>European degree </a:t>
          </a:r>
          <a:endParaRPr lang="fr-FR" i="0" dirty="0">
            <a:solidFill>
              <a:schemeClr val="bg1"/>
            </a:solidFill>
            <a:latin typeface="Roboto" panose="02000000000000000000" pitchFamily="2" charset="0"/>
            <a:ea typeface="Roboto" panose="02000000000000000000" pitchFamily="2" charset="0"/>
          </a:endParaRPr>
        </a:p>
      </dgm:t>
    </dgm:pt>
    <dgm:pt modelId="{26595007-7FC0-4F35-AB7C-F77AD9EF4D37}" type="parTrans" cxnId="{B922DE8B-CB04-4350-95C7-1A4046783CC5}">
      <dgm:prSet/>
      <dgm:spPr/>
      <dgm:t>
        <a:bodyPr/>
        <a:lstStyle/>
        <a:p>
          <a:endParaRPr lang="fr-FR"/>
        </a:p>
      </dgm:t>
    </dgm:pt>
    <dgm:pt modelId="{32544165-DBDF-4578-97B7-916C447B2B1A}" type="sibTrans" cxnId="{B922DE8B-CB04-4350-95C7-1A4046783CC5}">
      <dgm:prSet/>
      <dgm:spPr/>
      <dgm:t>
        <a:bodyPr/>
        <a:lstStyle/>
        <a:p>
          <a:endParaRPr lang="fr-FR"/>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5"/>
      <dgm:spPr/>
    </dgm:pt>
    <dgm:pt modelId="{1D997D30-70F2-48AA-95C9-D1C7FFC0B496}" type="pres">
      <dgm:prSet presAssocID="{C34ACFAD-91B4-4E44-80FA-58C95024134A}" presName="parentText" presStyleLbl="node1" presStyleIdx="0" presStyleCnt="5">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5" custScaleX="82522">
        <dgm:presLayoutVars>
          <dgm:bulletEnabled val="1"/>
        </dgm:presLayoutVars>
      </dgm:prSet>
      <dgm:spPr>
        <a:ln>
          <a:solidFill>
            <a:srgbClr val="9E1460"/>
          </a:solidFill>
        </a:ln>
      </dgm:spPr>
    </dgm:pt>
    <dgm:pt modelId="{7BAA3BAE-12A2-493B-9C2D-9F609A9C105B}" type="pres">
      <dgm:prSet presAssocID="{283B2EF0-1CFC-4945-86EA-3978B8A8D8CC}" presName="spaceBetweenRectangles" presStyleCnt="0"/>
      <dgm:spPr/>
    </dgm:pt>
    <dgm:pt modelId="{908AEC74-A619-4736-9346-76EF45ADB570}" type="pres">
      <dgm:prSet presAssocID="{F4E33A25-E581-41DE-8D5B-B64B71A71A3D}" presName="parentLin" presStyleCnt="0"/>
      <dgm:spPr/>
    </dgm:pt>
    <dgm:pt modelId="{D5D63724-DE1F-44D0-ADDC-29B735AD7C53}" type="pres">
      <dgm:prSet presAssocID="{F4E33A25-E581-41DE-8D5B-B64B71A71A3D}" presName="parentLeftMargin" presStyleLbl="node1" presStyleIdx="0" presStyleCnt="5"/>
      <dgm:spPr/>
    </dgm:pt>
    <dgm:pt modelId="{82CDB68B-7EDD-4C46-AA1D-4CC49C7930D9}" type="pres">
      <dgm:prSet presAssocID="{F4E33A25-E581-41DE-8D5B-B64B71A71A3D}" presName="parentText" presStyleLbl="node1" presStyleIdx="1" presStyleCnt="5">
        <dgm:presLayoutVars>
          <dgm:chMax val="0"/>
          <dgm:bulletEnabled val="1"/>
        </dgm:presLayoutVars>
      </dgm:prSet>
      <dgm:spPr/>
    </dgm:pt>
    <dgm:pt modelId="{11433315-2905-49C9-8C64-78E7846E8EB0}" type="pres">
      <dgm:prSet presAssocID="{F4E33A25-E581-41DE-8D5B-B64B71A71A3D}" presName="negativeSpace" presStyleCnt="0"/>
      <dgm:spPr/>
    </dgm:pt>
    <dgm:pt modelId="{E3DBB2ED-CAAB-487D-B8EC-EE11C57B27D2}" type="pres">
      <dgm:prSet presAssocID="{F4E33A25-E581-41DE-8D5B-B64B71A71A3D}" presName="childText" presStyleLbl="conFgAcc1" presStyleIdx="1" presStyleCnt="5" custScaleX="82523" custLinFactNeighborX="-147" custLinFactNeighborY="-27477">
        <dgm:presLayoutVars>
          <dgm:bulletEnabled val="1"/>
        </dgm:presLayoutVars>
      </dgm:prSet>
      <dgm:spPr>
        <a:ln>
          <a:solidFill>
            <a:srgbClr val="9E1460"/>
          </a:solidFill>
        </a:ln>
      </dgm:spPr>
    </dgm:pt>
    <dgm:pt modelId="{DED2296C-3761-4F2A-B8C6-3C7E83CE3875}" type="pres">
      <dgm:prSet presAssocID="{EC7F0334-F0CB-4DC2-B711-D071AFF860F2}"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1" presStyleCnt="5"/>
      <dgm:spPr/>
    </dgm:pt>
    <dgm:pt modelId="{F5352AD2-6994-4AF9-8247-4951C4E256A2}" type="pres">
      <dgm:prSet presAssocID="{85580EA5-E40B-40B6-885C-3CB99A929ACF}" presName="parentText" presStyleLbl="node1" presStyleIdx="2" presStyleCnt="5">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2" presStyleCnt="5" custScaleX="82707">
        <dgm:presLayoutVars>
          <dgm:bulletEnabled val="1"/>
        </dgm:presLayoutVars>
      </dgm:prSet>
      <dgm:spPr>
        <a:ln>
          <a:solidFill>
            <a:srgbClr val="9E1460"/>
          </a:solidFill>
        </a:ln>
      </dgm:spPr>
    </dgm:pt>
    <dgm:pt modelId="{98B93EF8-AB84-4FD7-98A5-D6234C24A110}" type="pres">
      <dgm:prSet presAssocID="{E0DECD1C-1441-45E0-8216-C742F5A65778}" presName="spaceBetweenRectangles" presStyleCnt="0"/>
      <dgm:spPr/>
    </dgm:pt>
    <dgm:pt modelId="{98E813C5-1C5E-48DE-99F8-A6301E05DE51}" type="pres">
      <dgm:prSet presAssocID="{D65CA50A-D355-49C0-BB47-3FC1ECC0D1D2}" presName="parentLin" presStyleCnt="0"/>
      <dgm:spPr/>
    </dgm:pt>
    <dgm:pt modelId="{CFE6A043-A548-4C46-868C-649EE9D4096A}" type="pres">
      <dgm:prSet presAssocID="{D65CA50A-D355-49C0-BB47-3FC1ECC0D1D2}" presName="parentLeftMargin" presStyleLbl="node1" presStyleIdx="2" presStyleCnt="5"/>
      <dgm:spPr/>
    </dgm:pt>
    <dgm:pt modelId="{DDF7710E-1114-4655-92AC-939AC2824A9A}" type="pres">
      <dgm:prSet presAssocID="{D65CA50A-D355-49C0-BB47-3FC1ECC0D1D2}" presName="parentText" presStyleLbl="node1" presStyleIdx="3" presStyleCnt="5">
        <dgm:presLayoutVars>
          <dgm:chMax val="0"/>
          <dgm:bulletEnabled val="1"/>
        </dgm:presLayoutVars>
      </dgm:prSet>
      <dgm:spPr/>
    </dgm:pt>
    <dgm:pt modelId="{E5AEB7F3-3465-4A45-B585-796F88632388}" type="pres">
      <dgm:prSet presAssocID="{D65CA50A-D355-49C0-BB47-3FC1ECC0D1D2}" presName="negativeSpace" presStyleCnt="0"/>
      <dgm:spPr/>
    </dgm:pt>
    <dgm:pt modelId="{C4414B2C-9514-4771-B8AF-071BBC58071C}" type="pres">
      <dgm:prSet presAssocID="{D65CA50A-D355-49C0-BB47-3FC1ECC0D1D2}" presName="childText" presStyleLbl="conFgAcc1" presStyleIdx="3" presStyleCnt="5" custScaleX="82690">
        <dgm:presLayoutVars>
          <dgm:bulletEnabled val="1"/>
        </dgm:presLayoutVars>
      </dgm:prSet>
      <dgm:spPr>
        <a:ln>
          <a:solidFill>
            <a:srgbClr val="9E1460"/>
          </a:solidFill>
        </a:ln>
      </dgm:spPr>
    </dgm:pt>
    <dgm:pt modelId="{00E7E85D-DBB8-4D36-9D0A-FE5BF4D98C63}" type="pres">
      <dgm:prSet presAssocID="{32544165-DBDF-4578-97B7-916C447B2B1A}" presName="spaceBetweenRectangles" presStyleCnt="0"/>
      <dgm:spPr/>
    </dgm:pt>
    <dgm:pt modelId="{D61B7BE1-4D00-4037-AC8B-337ADC548AB0}" type="pres">
      <dgm:prSet presAssocID="{7F574373-D205-484D-A004-7CE884B272A5}" presName="parentLin" presStyleCnt="0"/>
      <dgm:spPr/>
    </dgm:pt>
    <dgm:pt modelId="{318DA458-8066-4E35-A85E-D03C69067A58}" type="pres">
      <dgm:prSet presAssocID="{7F574373-D205-484D-A004-7CE884B272A5}" presName="parentLeftMargin" presStyleLbl="node1" presStyleIdx="3" presStyleCnt="5"/>
      <dgm:spPr/>
    </dgm:pt>
    <dgm:pt modelId="{5F6173B3-1DC8-42D9-AC94-D75BA005BB07}" type="pres">
      <dgm:prSet presAssocID="{7F574373-D205-484D-A004-7CE884B272A5}" presName="parentText" presStyleLbl="node1" presStyleIdx="4" presStyleCnt="5">
        <dgm:presLayoutVars>
          <dgm:chMax val="0"/>
          <dgm:bulletEnabled val="1"/>
        </dgm:presLayoutVars>
      </dgm:prSet>
      <dgm:spPr/>
    </dgm:pt>
    <dgm:pt modelId="{C42D7EE1-6760-4551-A9E5-1E4F7781B516}" type="pres">
      <dgm:prSet presAssocID="{7F574373-D205-484D-A004-7CE884B272A5}" presName="negativeSpace" presStyleCnt="0"/>
      <dgm:spPr/>
    </dgm:pt>
    <dgm:pt modelId="{EA0D7D0A-662D-4FD4-8F94-C4032C13B943}" type="pres">
      <dgm:prSet presAssocID="{7F574373-D205-484D-A004-7CE884B272A5}" presName="childText" presStyleLbl="conFgAcc1" presStyleIdx="4" presStyleCnt="5" custScaleX="82969">
        <dgm:presLayoutVars>
          <dgm:bulletEnabled val="1"/>
        </dgm:presLayoutVars>
      </dgm:prSet>
      <dgm:spPr>
        <a:ln>
          <a:solidFill>
            <a:srgbClr val="9E1460"/>
          </a:solidFill>
        </a:ln>
      </dgm:spPr>
    </dgm:pt>
  </dgm:ptLst>
  <dgm:cxnLst>
    <dgm:cxn modelId="{E473E600-39BE-4D18-A1F2-5F646080186D}" type="presOf" srcId="{D65CA50A-D355-49C0-BB47-3FC1ECC0D1D2}" destId="{CFE6A043-A548-4C46-868C-649EE9D4096A}" srcOrd="0" destOrd="0" presId="urn:microsoft.com/office/officeart/2005/8/layout/list1"/>
    <dgm:cxn modelId="{180D7708-5FA2-43AD-89BC-2D24647F6033}" srcId="{BED214E2-CC5E-46F0-B449-0AD7EF50291A}" destId="{7F574373-D205-484D-A004-7CE884B272A5}" srcOrd="4" destOrd="0" parTransId="{7D469296-EAAD-4AC3-A7A2-6FBFCDF76BFD}" sibTransId="{5DE82975-8B62-4547-B0B0-3F789E27D629}"/>
    <dgm:cxn modelId="{A21A9C22-24CA-4562-9B6D-33B21695DF57}" type="presOf" srcId="{C34ACFAD-91B4-4E44-80FA-58C95024134A}" destId="{1D997D30-70F2-48AA-95C9-D1C7FFC0B496}" srcOrd="1" destOrd="0" presId="urn:microsoft.com/office/officeart/2005/8/layout/list1"/>
    <dgm:cxn modelId="{0477A239-1E9B-4ADB-86BA-D1E25BB7D910}" srcId="{BED214E2-CC5E-46F0-B449-0AD7EF50291A}" destId="{85580EA5-E40B-40B6-885C-3CB99A929ACF}" srcOrd="2" destOrd="0" parTransId="{B2F9ED3B-FEB0-46BC-8113-13C75E7C2C53}" sibTransId="{E0DECD1C-1441-45E0-8216-C742F5A65778}"/>
    <dgm:cxn modelId="{8E7DED40-4EB2-4FB3-9F56-D35C8417905A}" srcId="{BED214E2-CC5E-46F0-B449-0AD7EF50291A}" destId="{F4E33A25-E581-41DE-8D5B-B64B71A71A3D}" srcOrd="1" destOrd="0" parTransId="{35DFBA2C-5BDF-4AEB-AD22-D329C52F53D1}" sibTransId="{EC7F0334-F0CB-4DC2-B711-D071AFF860F2}"/>
    <dgm:cxn modelId="{2AE4535B-7BB8-41D7-A604-4A80474A5D4B}" type="presOf" srcId="{7F574373-D205-484D-A004-7CE884B272A5}" destId="{5F6173B3-1DC8-42D9-AC94-D75BA005BB07}" srcOrd="1" destOrd="0" presId="urn:microsoft.com/office/officeart/2005/8/layout/list1"/>
    <dgm:cxn modelId="{2A6AF88A-874F-4463-802D-B9379A3E90BA}" type="presOf" srcId="{85580EA5-E40B-40B6-885C-3CB99A929ACF}" destId="{449E6BA7-84E6-4671-ACC8-A4823CF62A61}" srcOrd="0" destOrd="0" presId="urn:microsoft.com/office/officeart/2005/8/layout/list1"/>
    <dgm:cxn modelId="{B922DE8B-CB04-4350-95C7-1A4046783CC5}" srcId="{BED214E2-CC5E-46F0-B449-0AD7EF50291A}" destId="{D65CA50A-D355-49C0-BB47-3FC1ECC0D1D2}" srcOrd="3" destOrd="0" parTransId="{26595007-7FC0-4F35-AB7C-F77AD9EF4D37}" sibTransId="{32544165-DBDF-4578-97B7-916C447B2B1A}"/>
    <dgm:cxn modelId="{4CA49691-7B47-4ED3-88F4-7D323820488E}" srcId="{BED214E2-CC5E-46F0-B449-0AD7EF50291A}" destId="{C34ACFAD-91B4-4E44-80FA-58C95024134A}" srcOrd="0" destOrd="0" parTransId="{216BDACA-F425-4FF3-9993-D3BF8A994281}" sibTransId="{283B2EF0-1CFC-4945-86EA-3978B8A8D8CC}"/>
    <dgm:cxn modelId="{CED6D5A0-BE50-4E05-B273-149CCEC61566}" type="presOf" srcId="{F4E33A25-E581-41DE-8D5B-B64B71A71A3D}" destId="{82CDB68B-7EDD-4C46-AA1D-4CC49C7930D9}" srcOrd="1" destOrd="0" presId="urn:microsoft.com/office/officeart/2005/8/layout/list1"/>
    <dgm:cxn modelId="{E7A824B3-4505-4300-8C6A-B5317421705F}" type="presOf" srcId="{7F574373-D205-484D-A004-7CE884B272A5}" destId="{318DA458-8066-4E35-A85E-D03C69067A58}" srcOrd="0" destOrd="0" presId="urn:microsoft.com/office/officeart/2005/8/layout/list1"/>
    <dgm:cxn modelId="{F7377AB3-4182-43DF-A3D4-8AB44C9EFC19}" type="presOf" srcId="{D65CA50A-D355-49C0-BB47-3FC1ECC0D1D2}" destId="{DDF7710E-1114-4655-92AC-939AC2824A9A}" srcOrd="1" destOrd="0" presId="urn:microsoft.com/office/officeart/2005/8/layout/list1"/>
    <dgm:cxn modelId="{C66A2BB8-5DEE-42F4-97C9-CF228F6AA3D2}" type="presOf" srcId="{F4E33A25-E581-41DE-8D5B-B64B71A71A3D}" destId="{D5D63724-DE1F-44D0-ADDC-29B735AD7C53}"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B31FD8D4-FDC5-451C-BF40-7F9E987020AB}" type="presOf" srcId="{85580EA5-E40B-40B6-885C-3CB99A929ACF}" destId="{F5352AD2-6994-4AF9-8247-4951C4E256A2}" srcOrd="1"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321DE5F7-1CC8-4F6D-AB82-A0A25BC11347}" type="presParOf" srcId="{336A8DBD-B87C-4714-B354-FB41BCA32CFA}" destId="{908AEC74-A619-4736-9346-76EF45ADB570}" srcOrd="4" destOrd="0" presId="urn:microsoft.com/office/officeart/2005/8/layout/list1"/>
    <dgm:cxn modelId="{8B488D78-0341-465B-9CD5-6A0F5BE2AABA}" type="presParOf" srcId="{908AEC74-A619-4736-9346-76EF45ADB570}" destId="{D5D63724-DE1F-44D0-ADDC-29B735AD7C53}" srcOrd="0" destOrd="0" presId="urn:microsoft.com/office/officeart/2005/8/layout/list1"/>
    <dgm:cxn modelId="{8B57CC99-D199-4A82-999F-9EFF5A71E21C}" type="presParOf" srcId="{908AEC74-A619-4736-9346-76EF45ADB570}" destId="{82CDB68B-7EDD-4C46-AA1D-4CC49C7930D9}" srcOrd="1" destOrd="0" presId="urn:microsoft.com/office/officeart/2005/8/layout/list1"/>
    <dgm:cxn modelId="{1BD33DB2-3F4E-4566-BD42-F4E8F24B6E9D}" type="presParOf" srcId="{336A8DBD-B87C-4714-B354-FB41BCA32CFA}" destId="{11433315-2905-49C9-8C64-78E7846E8EB0}" srcOrd="5" destOrd="0" presId="urn:microsoft.com/office/officeart/2005/8/layout/list1"/>
    <dgm:cxn modelId="{A1BE27D5-A161-4DE0-B2BD-0DD841466222}" type="presParOf" srcId="{336A8DBD-B87C-4714-B354-FB41BCA32CFA}" destId="{E3DBB2ED-CAAB-487D-B8EC-EE11C57B27D2}" srcOrd="6" destOrd="0" presId="urn:microsoft.com/office/officeart/2005/8/layout/list1"/>
    <dgm:cxn modelId="{988BF879-22D3-46A6-9405-B5763D171924}" type="presParOf" srcId="{336A8DBD-B87C-4714-B354-FB41BCA32CFA}" destId="{DED2296C-3761-4F2A-B8C6-3C7E83CE3875}" srcOrd="7" destOrd="0" presId="urn:microsoft.com/office/officeart/2005/8/layout/list1"/>
    <dgm:cxn modelId="{EA8187EE-BF36-4F08-A0B3-38561BFAAABB}" type="presParOf" srcId="{336A8DBD-B87C-4714-B354-FB41BCA32CFA}" destId="{4A4D36F3-98FB-4C3E-BD12-A32039C50D3B}" srcOrd="8"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9" destOrd="0" presId="urn:microsoft.com/office/officeart/2005/8/layout/list1"/>
    <dgm:cxn modelId="{9204F889-3C87-4FA6-8394-3B8F962E94E5}" type="presParOf" srcId="{336A8DBD-B87C-4714-B354-FB41BCA32CFA}" destId="{006DE2CF-3E0D-4CEC-B7FA-14C70579263D}" srcOrd="10" destOrd="0" presId="urn:microsoft.com/office/officeart/2005/8/layout/list1"/>
    <dgm:cxn modelId="{235C8319-0850-434B-9A92-60A56AF090D1}" type="presParOf" srcId="{336A8DBD-B87C-4714-B354-FB41BCA32CFA}" destId="{98B93EF8-AB84-4FD7-98A5-D6234C24A110}" srcOrd="11" destOrd="0" presId="urn:microsoft.com/office/officeart/2005/8/layout/list1"/>
    <dgm:cxn modelId="{D7BB5F4A-B425-47B9-9A52-66D861F77166}" type="presParOf" srcId="{336A8DBD-B87C-4714-B354-FB41BCA32CFA}" destId="{98E813C5-1C5E-48DE-99F8-A6301E05DE51}" srcOrd="12" destOrd="0" presId="urn:microsoft.com/office/officeart/2005/8/layout/list1"/>
    <dgm:cxn modelId="{573CAA6A-EFE9-471B-99C7-13334B305C7B}" type="presParOf" srcId="{98E813C5-1C5E-48DE-99F8-A6301E05DE51}" destId="{CFE6A043-A548-4C46-868C-649EE9D4096A}" srcOrd="0" destOrd="0" presId="urn:microsoft.com/office/officeart/2005/8/layout/list1"/>
    <dgm:cxn modelId="{834CA501-C08E-4253-8552-7172A858C58C}" type="presParOf" srcId="{98E813C5-1C5E-48DE-99F8-A6301E05DE51}" destId="{DDF7710E-1114-4655-92AC-939AC2824A9A}" srcOrd="1" destOrd="0" presId="urn:microsoft.com/office/officeart/2005/8/layout/list1"/>
    <dgm:cxn modelId="{03EE65A4-C6B5-4BCC-AEFC-C437F997A5FB}" type="presParOf" srcId="{336A8DBD-B87C-4714-B354-FB41BCA32CFA}" destId="{E5AEB7F3-3465-4A45-B585-796F88632388}" srcOrd="13" destOrd="0" presId="urn:microsoft.com/office/officeart/2005/8/layout/list1"/>
    <dgm:cxn modelId="{83E13D7E-C2AD-41CE-A12E-D7C2A1914AE4}" type="presParOf" srcId="{336A8DBD-B87C-4714-B354-FB41BCA32CFA}" destId="{C4414B2C-9514-4771-B8AF-071BBC58071C}" srcOrd="14" destOrd="0" presId="urn:microsoft.com/office/officeart/2005/8/layout/list1"/>
    <dgm:cxn modelId="{EB53472D-3D89-47C2-947C-6D706CB8EB27}" type="presParOf" srcId="{336A8DBD-B87C-4714-B354-FB41BCA32CFA}" destId="{00E7E85D-DBB8-4D36-9D0A-FE5BF4D98C63}" srcOrd="15" destOrd="0" presId="urn:microsoft.com/office/officeart/2005/8/layout/list1"/>
    <dgm:cxn modelId="{517398BD-1E21-4BCE-8F42-ADD6E25C75AB}" type="presParOf" srcId="{336A8DBD-B87C-4714-B354-FB41BCA32CFA}" destId="{D61B7BE1-4D00-4037-AC8B-337ADC548AB0}" srcOrd="16" destOrd="0" presId="urn:microsoft.com/office/officeart/2005/8/layout/list1"/>
    <dgm:cxn modelId="{6785B6C2-8972-4E25-BE04-2DA916D3764C}" type="presParOf" srcId="{D61B7BE1-4D00-4037-AC8B-337ADC548AB0}" destId="{318DA458-8066-4E35-A85E-D03C69067A58}" srcOrd="0" destOrd="0" presId="urn:microsoft.com/office/officeart/2005/8/layout/list1"/>
    <dgm:cxn modelId="{952DAB89-D8F9-4610-AED7-D8C454107A24}" type="presParOf" srcId="{D61B7BE1-4D00-4037-AC8B-337ADC548AB0}" destId="{5F6173B3-1DC8-42D9-AC94-D75BA005BB07}" srcOrd="1" destOrd="0" presId="urn:microsoft.com/office/officeart/2005/8/layout/list1"/>
    <dgm:cxn modelId="{2989756A-5F1E-4A72-A4B7-EA79B41DFC36}" type="presParOf" srcId="{336A8DBD-B87C-4714-B354-FB41BCA32CFA}" destId="{C42D7EE1-6760-4551-A9E5-1E4F7781B516}" srcOrd="17" destOrd="0" presId="urn:microsoft.com/office/officeart/2005/8/layout/list1"/>
    <dgm:cxn modelId="{949BDA25-A648-41C2-8CAF-0C89252966F4}" type="presParOf" srcId="{336A8DBD-B87C-4714-B354-FB41BCA32CFA}" destId="{EA0D7D0A-662D-4FD4-8F94-C4032C13B943}"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custT="1"/>
      <dgm:spPr>
        <a:solidFill>
          <a:srgbClr val="31358C"/>
        </a:solidFill>
        <a:ln>
          <a:solidFill>
            <a:srgbClr val="31358C"/>
          </a:solidFill>
        </a:ln>
      </dgm:spPr>
      <dgm:t>
        <a:bodyPr/>
        <a:lstStyle/>
        <a:p>
          <a:pPr>
            <a:buClr>
              <a:srgbClr val="9D1561"/>
            </a:buClr>
            <a:buFont typeface="Wingdings" panose="05000000000000000000" pitchFamily="2" charset="2"/>
            <a:buChar char="§"/>
          </a:pPr>
          <a:r>
            <a:rPr lang="fr-FR" sz="1600" b="1" dirty="0" err="1">
              <a:solidFill>
                <a:schemeClr val="bg1"/>
              </a:solidFill>
              <a:latin typeface="Roboto" panose="02000000000000000000" pitchFamily="2" charset="0"/>
              <a:ea typeface="Roboto" panose="02000000000000000000" pitchFamily="2" charset="0"/>
            </a:rPr>
            <a:t>Quality</a:t>
          </a:r>
          <a:r>
            <a:rPr lang="fr-FR" sz="1600" b="1" dirty="0">
              <a:solidFill>
                <a:schemeClr val="bg1"/>
              </a:solidFill>
              <a:latin typeface="Roboto" panose="02000000000000000000" pitchFamily="2" charset="0"/>
              <a:ea typeface="Roboto" panose="02000000000000000000" pitchFamily="2" charset="0"/>
            </a:rPr>
            <a:t> </a:t>
          </a:r>
          <a:r>
            <a:rPr lang="en-US" sz="1600" i="0" dirty="0">
              <a:solidFill>
                <a:schemeClr val="bg1"/>
              </a:solidFill>
              <a:latin typeface="Roboto" panose="02000000000000000000" pitchFamily="2" charset="0"/>
              <a:ea typeface="Roboto" panose="02000000000000000000" pitchFamily="2" charset="0"/>
            </a:rPr>
            <a:t>of a </a:t>
          </a:r>
          <a:r>
            <a:rPr lang="en-US" sz="1600" i="0" dirty="0" err="1">
              <a:solidFill>
                <a:schemeClr val="bg1"/>
              </a:solidFill>
              <a:latin typeface="Roboto" panose="02000000000000000000" pitchFamily="2" charset="0"/>
              <a:ea typeface="Roboto" panose="02000000000000000000" pitchFamily="2" charset="0"/>
            </a:rPr>
            <a:t>programme</a:t>
          </a:r>
          <a:r>
            <a:rPr lang="en-US" sz="1600" i="0" dirty="0">
              <a:solidFill>
                <a:schemeClr val="bg1"/>
              </a:solidFill>
              <a:latin typeface="Roboto" panose="02000000000000000000" pitchFamily="2" charset="0"/>
              <a:ea typeface="Roboto" panose="02000000000000000000" pitchFamily="2" charset="0"/>
            </a:rPr>
            <a:t> or qualification offered </a:t>
          </a:r>
        </a:p>
        <a:p>
          <a:pPr>
            <a:buClr>
              <a:srgbClr val="9D1561"/>
            </a:buClr>
            <a:buFont typeface="Wingdings" panose="05000000000000000000" pitchFamily="2" charset="2"/>
            <a:buChar char="§"/>
          </a:pPr>
          <a:r>
            <a:rPr lang="en-US" sz="1600" i="0" dirty="0">
              <a:solidFill>
                <a:schemeClr val="bg1"/>
              </a:solidFill>
              <a:latin typeface="Roboto" panose="02000000000000000000" pitchFamily="2" charset="0"/>
              <a:ea typeface="Roboto" panose="02000000000000000000" pitchFamily="2" charset="0"/>
            </a:rPr>
            <a:t>by a FEDE member institution</a:t>
          </a:r>
          <a:endParaRPr lang="fr-FR" sz="1600" i="0"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sz="1600"/>
        </a:p>
      </dgm:t>
    </dgm:pt>
    <dgm:pt modelId="{283B2EF0-1CFC-4945-86EA-3978B8A8D8CC}" type="sibTrans" cxnId="{4CA49691-7B47-4ED3-88F4-7D323820488E}">
      <dgm:prSet/>
      <dgm:spPr/>
      <dgm:t>
        <a:bodyPr/>
        <a:lstStyle/>
        <a:p>
          <a:endParaRPr lang="fr-FR" sz="1600"/>
        </a:p>
      </dgm:t>
    </dgm:pt>
    <dgm:pt modelId="{F4E33A25-E581-41DE-8D5B-B64B71A71A3D}">
      <dgm:prSet phldrT="[Texte]" custT="1"/>
      <dgm:spPr>
        <a:solidFill>
          <a:srgbClr val="31358C"/>
        </a:solidFill>
        <a:ln>
          <a:solidFill>
            <a:srgbClr val="31358C"/>
          </a:solidFill>
        </a:ln>
      </dgm:spPr>
      <dgm:t>
        <a:bodyPr/>
        <a:lstStyle/>
        <a:p>
          <a:pPr>
            <a:buClr>
              <a:srgbClr val="2A3887"/>
            </a:buClr>
            <a:buFont typeface="Wingdings" panose="05000000000000000000" pitchFamily="2" charset="2"/>
            <a:buChar char="§"/>
          </a:pPr>
          <a:r>
            <a:rPr lang="en-US" sz="1600" i="0" dirty="0">
              <a:solidFill>
                <a:schemeClr val="bg1"/>
              </a:solidFill>
              <a:latin typeface="Roboto" panose="02000000000000000000" pitchFamily="2" charset="0"/>
              <a:ea typeface="Roboto" panose="02000000000000000000" pitchFamily="2" charset="0"/>
            </a:rPr>
            <a:t>An official  ‘</a:t>
          </a:r>
          <a:r>
            <a:rPr lang="en-US" sz="1600" b="1" i="0" dirty="0">
              <a:solidFill>
                <a:schemeClr val="bg1"/>
              </a:solidFill>
              <a:latin typeface="Roboto" panose="02000000000000000000" pitchFamily="2" charset="0"/>
              <a:ea typeface="Roboto" panose="02000000000000000000" pitchFamily="2" charset="0"/>
            </a:rPr>
            <a:t>seal of approval</a:t>
          </a:r>
          <a:r>
            <a:rPr lang="en-US" sz="1600" i="0" dirty="0">
              <a:solidFill>
                <a:schemeClr val="bg1"/>
              </a:solidFill>
              <a:latin typeface="Roboto" panose="02000000000000000000" pitchFamily="2" charset="0"/>
              <a:ea typeface="Roboto" panose="02000000000000000000" pitchFamily="2" charset="0"/>
            </a:rPr>
            <a:t>’ from a supranational body</a:t>
          </a:r>
          <a:endParaRPr lang="fr-FR" sz="1600" b="0" i="0" dirty="0">
            <a:solidFill>
              <a:schemeClr val="bg1"/>
            </a:solidFill>
            <a:latin typeface="Roboto" panose="02000000000000000000" pitchFamily="2" charset="0"/>
            <a:ea typeface="Roboto" panose="02000000000000000000" pitchFamily="2" charset="0"/>
          </a:endParaRPr>
        </a:p>
      </dgm:t>
    </dgm:pt>
    <dgm:pt modelId="{35DFBA2C-5BDF-4AEB-AD22-D329C52F53D1}" type="parTrans" cxnId="{8E7DED40-4EB2-4FB3-9F56-D35C8417905A}">
      <dgm:prSet/>
      <dgm:spPr/>
      <dgm:t>
        <a:bodyPr/>
        <a:lstStyle/>
        <a:p>
          <a:endParaRPr lang="fr-FR" sz="1600"/>
        </a:p>
      </dgm:t>
    </dgm:pt>
    <dgm:pt modelId="{EC7F0334-F0CB-4DC2-B711-D071AFF860F2}" type="sibTrans" cxnId="{8E7DED40-4EB2-4FB3-9F56-D35C8417905A}">
      <dgm:prSet/>
      <dgm:spPr/>
      <dgm:t>
        <a:bodyPr/>
        <a:lstStyle/>
        <a:p>
          <a:endParaRPr lang="fr-FR" sz="1600"/>
        </a:p>
      </dgm:t>
    </dgm:pt>
    <dgm:pt modelId="{85580EA5-E40B-40B6-885C-3CB99A929ACF}">
      <dgm:prSet phldrT="[Texte]" custT="1"/>
      <dgm:spPr>
        <a:solidFill>
          <a:srgbClr val="31358C"/>
        </a:solidFill>
        <a:ln>
          <a:solidFill>
            <a:srgbClr val="31358C"/>
          </a:solidFill>
        </a:ln>
      </dgm:spPr>
      <dgm:t>
        <a:bodyPr/>
        <a:lstStyle/>
        <a:p>
          <a:pPr>
            <a:buClr>
              <a:srgbClr val="2A3887"/>
            </a:buClr>
            <a:buFont typeface="Wingdings" panose="05000000000000000000" pitchFamily="2" charset="2"/>
            <a:buNone/>
          </a:pPr>
          <a:r>
            <a:rPr lang="en-US" sz="1600" i="0" dirty="0">
              <a:solidFill>
                <a:schemeClr val="bg1"/>
              </a:solidFill>
              <a:latin typeface="Roboto" panose="02000000000000000000" pitchFamily="2" charset="0"/>
              <a:ea typeface="Roboto" panose="02000000000000000000" pitchFamily="2" charset="0"/>
            </a:rPr>
            <a:t>Recognition of </a:t>
          </a:r>
          <a:r>
            <a:rPr lang="en-US" sz="1600" b="1" i="0" dirty="0">
              <a:solidFill>
                <a:schemeClr val="bg1"/>
              </a:solidFill>
              <a:latin typeface="Roboto" panose="02000000000000000000" pitchFamily="2" charset="0"/>
              <a:ea typeface="Roboto" panose="02000000000000000000" pitchFamily="2" charset="0"/>
            </a:rPr>
            <a:t>your high-quality educational course </a:t>
          </a:r>
          <a:endParaRPr lang="fr-FR" sz="1600" b="1" i="0"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sz="1600"/>
        </a:p>
      </dgm:t>
    </dgm:pt>
    <dgm:pt modelId="{E0DECD1C-1441-45E0-8216-C742F5A65778}" type="sibTrans" cxnId="{0477A239-1E9B-4ADB-86BA-D1E25BB7D910}">
      <dgm:prSet/>
      <dgm:spPr/>
      <dgm:t>
        <a:bodyPr/>
        <a:lstStyle/>
        <a:p>
          <a:endParaRPr lang="fr-FR" sz="1600"/>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3"/>
      <dgm:spPr/>
    </dgm:pt>
    <dgm:pt modelId="{1D997D30-70F2-48AA-95C9-D1C7FFC0B496}" type="pres">
      <dgm:prSet presAssocID="{C34ACFAD-91B4-4E44-80FA-58C95024134A}" presName="parentText" presStyleLbl="node1" presStyleIdx="0" presStyleCnt="3" custLinFactNeighborY="1978">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3">
        <dgm:presLayoutVars>
          <dgm:bulletEnabled val="1"/>
        </dgm:presLayoutVars>
      </dgm:prSet>
      <dgm:spPr>
        <a:ln>
          <a:solidFill>
            <a:srgbClr val="31358C"/>
          </a:solidFill>
        </a:ln>
      </dgm:spPr>
    </dgm:pt>
    <dgm:pt modelId="{7BAA3BAE-12A2-493B-9C2D-9F609A9C105B}" type="pres">
      <dgm:prSet presAssocID="{283B2EF0-1CFC-4945-86EA-3978B8A8D8CC}" presName="spaceBetweenRectangles" presStyleCnt="0"/>
      <dgm:spPr/>
    </dgm:pt>
    <dgm:pt modelId="{908AEC74-A619-4736-9346-76EF45ADB570}" type="pres">
      <dgm:prSet presAssocID="{F4E33A25-E581-41DE-8D5B-B64B71A71A3D}" presName="parentLin" presStyleCnt="0"/>
      <dgm:spPr/>
    </dgm:pt>
    <dgm:pt modelId="{D5D63724-DE1F-44D0-ADDC-29B735AD7C53}" type="pres">
      <dgm:prSet presAssocID="{F4E33A25-E581-41DE-8D5B-B64B71A71A3D}" presName="parentLeftMargin" presStyleLbl="node1" presStyleIdx="0" presStyleCnt="3"/>
      <dgm:spPr/>
    </dgm:pt>
    <dgm:pt modelId="{82CDB68B-7EDD-4C46-AA1D-4CC49C7930D9}" type="pres">
      <dgm:prSet presAssocID="{F4E33A25-E581-41DE-8D5B-B64B71A71A3D}" presName="parentText" presStyleLbl="node1" presStyleIdx="1" presStyleCnt="3">
        <dgm:presLayoutVars>
          <dgm:chMax val="0"/>
          <dgm:bulletEnabled val="1"/>
        </dgm:presLayoutVars>
      </dgm:prSet>
      <dgm:spPr/>
    </dgm:pt>
    <dgm:pt modelId="{11433315-2905-49C9-8C64-78E7846E8EB0}" type="pres">
      <dgm:prSet presAssocID="{F4E33A25-E581-41DE-8D5B-B64B71A71A3D}" presName="negativeSpace" presStyleCnt="0"/>
      <dgm:spPr/>
    </dgm:pt>
    <dgm:pt modelId="{E3DBB2ED-CAAB-487D-B8EC-EE11C57B27D2}" type="pres">
      <dgm:prSet presAssocID="{F4E33A25-E581-41DE-8D5B-B64B71A71A3D}" presName="childText" presStyleLbl="conFgAcc1" presStyleIdx="1" presStyleCnt="3">
        <dgm:presLayoutVars>
          <dgm:bulletEnabled val="1"/>
        </dgm:presLayoutVars>
      </dgm:prSet>
      <dgm:spPr>
        <a:ln>
          <a:solidFill>
            <a:srgbClr val="31358C"/>
          </a:solidFill>
        </a:ln>
      </dgm:spPr>
    </dgm:pt>
    <dgm:pt modelId="{DED2296C-3761-4F2A-B8C6-3C7E83CE3875}" type="pres">
      <dgm:prSet presAssocID="{EC7F0334-F0CB-4DC2-B711-D071AFF860F2}"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1" presStyleCnt="3"/>
      <dgm:spPr/>
    </dgm:pt>
    <dgm:pt modelId="{F5352AD2-6994-4AF9-8247-4951C4E256A2}" type="pres">
      <dgm:prSet presAssocID="{85580EA5-E40B-40B6-885C-3CB99A929ACF}" presName="parentText" presStyleLbl="node1" presStyleIdx="2" presStyleCnt="3">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2" presStyleCnt="3">
        <dgm:presLayoutVars>
          <dgm:bulletEnabled val="1"/>
        </dgm:presLayoutVars>
      </dgm:prSet>
      <dgm:spPr>
        <a:ln>
          <a:solidFill>
            <a:srgbClr val="31358C"/>
          </a:solidFill>
        </a:ln>
      </dgm:spPr>
    </dgm:pt>
  </dgm:ptLst>
  <dgm:cxnLst>
    <dgm:cxn modelId="{A21A9C22-24CA-4562-9B6D-33B21695DF57}" type="presOf" srcId="{C34ACFAD-91B4-4E44-80FA-58C95024134A}" destId="{1D997D30-70F2-48AA-95C9-D1C7FFC0B496}" srcOrd="1" destOrd="0" presId="urn:microsoft.com/office/officeart/2005/8/layout/list1"/>
    <dgm:cxn modelId="{0477A239-1E9B-4ADB-86BA-D1E25BB7D910}" srcId="{BED214E2-CC5E-46F0-B449-0AD7EF50291A}" destId="{85580EA5-E40B-40B6-885C-3CB99A929ACF}" srcOrd="2" destOrd="0" parTransId="{B2F9ED3B-FEB0-46BC-8113-13C75E7C2C53}" sibTransId="{E0DECD1C-1441-45E0-8216-C742F5A65778}"/>
    <dgm:cxn modelId="{8E7DED40-4EB2-4FB3-9F56-D35C8417905A}" srcId="{BED214E2-CC5E-46F0-B449-0AD7EF50291A}" destId="{F4E33A25-E581-41DE-8D5B-B64B71A71A3D}" srcOrd="1" destOrd="0" parTransId="{35DFBA2C-5BDF-4AEB-AD22-D329C52F53D1}" sibTransId="{EC7F0334-F0CB-4DC2-B711-D071AFF860F2}"/>
    <dgm:cxn modelId="{2A6AF88A-874F-4463-802D-B9379A3E90BA}" type="presOf" srcId="{85580EA5-E40B-40B6-885C-3CB99A929ACF}" destId="{449E6BA7-84E6-4671-ACC8-A4823CF62A61}" srcOrd="0" destOrd="0" presId="urn:microsoft.com/office/officeart/2005/8/layout/list1"/>
    <dgm:cxn modelId="{4CA49691-7B47-4ED3-88F4-7D323820488E}" srcId="{BED214E2-CC5E-46F0-B449-0AD7EF50291A}" destId="{C34ACFAD-91B4-4E44-80FA-58C95024134A}" srcOrd="0" destOrd="0" parTransId="{216BDACA-F425-4FF3-9993-D3BF8A994281}" sibTransId="{283B2EF0-1CFC-4945-86EA-3978B8A8D8CC}"/>
    <dgm:cxn modelId="{CED6D5A0-BE50-4E05-B273-149CCEC61566}" type="presOf" srcId="{F4E33A25-E581-41DE-8D5B-B64B71A71A3D}" destId="{82CDB68B-7EDD-4C46-AA1D-4CC49C7930D9}" srcOrd="1" destOrd="0" presId="urn:microsoft.com/office/officeart/2005/8/layout/list1"/>
    <dgm:cxn modelId="{C66A2BB8-5DEE-42F4-97C9-CF228F6AA3D2}" type="presOf" srcId="{F4E33A25-E581-41DE-8D5B-B64B71A71A3D}" destId="{D5D63724-DE1F-44D0-ADDC-29B735AD7C53}"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B31FD8D4-FDC5-451C-BF40-7F9E987020AB}" type="presOf" srcId="{85580EA5-E40B-40B6-885C-3CB99A929ACF}" destId="{F5352AD2-6994-4AF9-8247-4951C4E256A2}" srcOrd="1"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321DE5F7-1CC8-4F6D-AB82-A0A25BC11347}" type="presParOf" srcId="{336A8DBD-B87C-4714-B354-FB41BCA32CFA}" destId="{908AEC74-A619-4736-9346-76EF45ADB570}" srcOrd="4" destOrd="0" presId="urn:microsoft.com/office/officeart/2005/8/layout/list1"/>
    <dgm:cxn modelId="{8B488D78-0341-465B-9CD5-6A0F5BE2AABA}" type="presParOf" srcId="{908AEC74-A619-4736-9346-76EF45ADB570}" destId="{D5D63724-DE1F-44D0-ADDC-29B735AD7C53}" srcOrd="0" destOrd="0" presId="urn:microsoft.com/office/officeart/2005/8/layout/list1"/>
    <dgm:cxn modelId="{8B57CC99-D199-4A82-999F-9EFF5A71E21C}" type="presParOf" srcId="{908AEC74-A619-4736-9346-76EF45ADB570}" destId="{82CDB68B-7EDD-4C46-AA1D-4CC49C7930D9}" srcOrd="1" destOrd="0" presId="urn:microsoft.com/office/officeart/2005/8/layout/list1"/>
    <dgm:cxn modelId="{1BD33DB2-3F4E-4566-BD42-F4E8F24B6E9D}" type="presParOf" srcId="{336A8DBD-B87C-4714-B354-FB41BCA32CFA}" destId="{11433315-2905-49C9-8C64-78E7846E8EB0}" srcOrd="5" destOrd="0" presId="urn:microsoft.com/office/officeart/2005/8/layout/list1"/>
    <dgm:cxn modelId="{A1BE27D5-A161-4DE0-B2BD-0DD841466222}" type="presParOf" srcId="{336A8DBD-B87C-4714-B354-FB41BCA32CFA}" destId="{E3DBB2ED-CAAB-487D-B8EC-EE11C57B27D2}" srcOrd="6" destOrd="0" presId="urn:microsoft.com/office/officeart/2005/8/layout/list1"/>
    <dgm:cxn modelId="{988BF879-22D3-46A6-9405-B5763D171924}" type="presParOf" srcId="{336A8DBD-B87C-4714-B354-FB41BCA32CFA}" destId="{DED2296C-3761-4F2A-B8C6-3C7E83CE3875}" srcOrd="7" destOrd="0" presId="urn:microsoft.com/office/officeart/2005/8/layout/list1"/>
    <dgm:cxn modelId="{EA8187EE-BF36-4F08-A0B3-38561BFAAABB}" type="presParOf" srcId="{336A8DBD-B87C-4714-B354-FB41BCA32CFA}" destId="{4A4D36F3-98FB-4C3E-BD12-A32039C50D3B}" srcOrd="8"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9" destOrd="0" presId="urn:microsoft.com/office/officeart/2005/8/layout/list1"/>
    <dgm:cxn modelId="{9204F889-3C87-4FA6-8394-3B8F962E94E5}" type="presParOf" srcId="{336A8DBD-B87C-4714-B354-FB41BCA32CFA}" destId="{006DE2CF-3E0D-4CEC-B7FA-14C70579263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custT="1"/>
      <dgm:spPr>
        <a:solidFill>
          <a:srgbClr val="8EC044"/>
        </a:solidFill>
        <a:ln>
          <a:solidFill>
            <a:srgbClr val="8EC044"/>
          </a:solidFill>
        </a:ln>
      </dgm:spPr>
      <dgm:t>
        <a:bodyPr/>
        <a:lstStyle/>
        <a:p>
          <a:pPr>
            <a:buClr>
              <a:srgbClr val="9D1561"/>
            </a:buClr>
            <a:buFont typeface="Wingdings" panose="05000000000000000000" pitchFamily="2" charset="2"/>
            <a:buChar char="§"/>
          </a:pPr>
          <a:r>
            <a:rPr lang="fr-FR" sz="1600" b="0" i="0" dirty="0" err="1">
              <a:solidFill>
                <a:schemeClr val="bg1"/>
              </a:solidFill>
              <a:latin typeface="Roboto" panose="02000000000000000000" pitchFamily="2" charset="0"/>
              <a:ea typeface="Roboto" panose="02000000000000000000" pitchFamily="2" charset="0"/>
            </a:rPr>
            <a:t>Available</a:t>
          </a:r>
          <a:r>
            <a:rPr lang="fr-FR" sz="1600" b="0" i="0" dirty="0">
              <a:solidFill>
                <a:schemeClr val="bg1"/>
              </a:solidFill>
              <a:latin typeface="Roboto" panose="02000000000000000000" pitchFamily="2" charset="0"/>
              <a:ea typeface="Roboto" panose="02000000000000000000" pitchFamily="2" charset="0"/>
            </a:rPr>
            <a:t> in 6 </a:t>
          </a:r>
          <a:r>
            <a:rPr lang="fr-FR" sz="1600" b="0" i="0" dirty="0" err="1">
              <a:solidFill>
                <a:schemeClr val="bg1"/>
              </a:solidFill>
              <a:latin typeface="Roboto" panose="02000000000000000000" pitchFamily="2" charset="0"/>
              <a:ea typeface="Roboto" panose="02000000000000000000" pitchFamily="2" charset="0"/>
            </a:rPr>
            <a:t>languages</a:t>
          </a:r>
          <a:r>
            <a:rPr lang="fr-FR" sz="1600" b="0" i="0" dirty="0">
              <a:solidFill>
                <a:schemeClr val="bg1"/>
              </a:solidFill>
              <a:latin typeface="Roboto" panose="02000000000000000000" pitchFamily="2" charset="0"/>
              <a:ea typeface="Roboto" panose="02000000000000000000" pitchFamily="2" charset="0"/>
            </a:rPr>
            <a:t>: </a:t>
          </a:r>
          <a:r>
            <a:rPr lang="en-US" sz="1600" b="1" i="0" dirty="0">
              <a:solidFill>
                <a:schemeClr val="bg1"/>
              </a:solidFill>
              <a:latin typeface="Roboto" panose="02000000000000000000" pitchFamily="2" charset="0"/>
              <a:ea typeface="Roboto" panose="02000000000000000000" pitchFamily="2" charset="0"/>
            </a:rPr>
            <a:t>German, English, Spanish, French, Italian and Portuguese</a:t>
          </a:r>
          <a:endParaRPr lang="fr-FR" sz="1600" b="1"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sz="1600"/>
        </a:p>
      </dgm:t>
    </dgm:pt>
    <dgm:pt modelId="{283B2EF0-1CFC-4945-86EA-3978B8A8D8CC}" type="sibTrans" cxnId="{4CA49691-7B47-4ED3-88F4-7D323820488E}">
      <dgm:prSet/>
      <dgm:spPr/>
      <dgm:t>
        <a:bodyPr/>
        <a:lstStyle/>
        <a:p>
          <a:endParaRPr lang="fr-FR" sz="1600"/>
        </a:p>
      </dgm:t>
    </dgm:pt>
    <dgm:pt modelId="{F4E33A25-E581-41DE-8D5B-B64B71A71A3D}">
      <dgm:prSet phldrT="[Texte]" custT="1"/>
      <dgm:spPr>
        <a:solidFill>
          <a:srgbClr val="8EC044"/>
        </a:solidFill>
        <a:ln>
          <a:solidFill>
            <a:srgbClr val="8EC044"/>
          </a:solidFill>
        </a:ln>
      </dgm:spPr>
      <dgm:t>
        <a:bodyPr/>
        <a:lstStyle/>
        <a:p>
          <a:pPr>
            <a:buClr>
              <a:srgbClr val="2A3887"/>
            </a:buClr>
            <a:buFont typeface="Wingdings" panose="05000000000000000000" pitchFamily="2" charset="2"/>
            <a:buChar char="§"/>
          </a:pPr>
          <a:r>
            <a:rPr lang="en-US" sz="1600" b="0" i="0" dirty="0">
              <a:solidFill>
                <a:schemeClr val="bg1"/>
              </a:solidFill>
              <a:latin typeface="Roboto" panose="02000000000000000000" pitchFamily="2" charset="0"/>
              <a:ea typeface="Roboto" panose="02000000000000000000" pitchFamily="2" charset="0"/>
            </a:rPr>
            <a:t>Covers the 4 levels of </a:t>
          </a:r>
          <a:r>
            <a:rPr lang="fr-FR" sz="1600" b="0" dirty="0">
              <a:solidFill>
                <a:schemeClr val="bg1"/>
              </a:solidFill>
              <a:latin typeface="Roboto" panose="02000000000000000000" pitchFamily="2" charset="0"/>
              <a:ea typeface="Roboto" panose="02000000000000000000" pitchFamily="2" charset="0"/>
            </a:rPr>
            <a:t>CEFR : </a:t>
          </a:r>
          <a:r>
            <a:rPr lang="fr-FR" sz="1600" b="1" dirty="0">
              <a:solidFill>
                <a:schemeClr val="bg1"/>
              </a:solidFill>
              <a:latin typeface="Roboto" panose="02000000000000000000" pitchFamily="2" charset="0"/>
              <a:ea typeface="Roboto" panose="02000000000000000000" pitchFamily="2" charset="0"/>
            </a:rPr>
            <a:t>A2 / B1 / B2 / C1</a:t>
          </a:r>
        </a:p>
      </dgm:t>
    </dgm:pt>
    <dgm:pt modelId="{35DFBA2C-5BDF-4AEB-AD22-D329C52F53D1}" type="parTrans" cxnId="{8E7DED40-4EB2-4FB3-9F56-D35C8417905A}">
      <dgm:prSet/>
      <dgm:spPr/>
      <dgm:t>
        <a:bodyPr/>
        <a:lstStyle/>
        <a:p>
          <a:endParaRPr lang="fr-FR" sz="1600"/>
        </a:p>
      </dgm:t>
    </dgm:pt>
    <dgm:pt modelId="{EC7F0334-F0CB-4DC2-B711-D071AFF860F2}" type="sibTrans" cxnId="{8E7DED40-4EB2-4FB3-9F56-D35C8417905A}">
      <dgm:prSet/>
      <dgm:spPr/>
      <dgm:t>
        <a:bodyPr/>
        <a:lstStyle/>
        <a:p>
          <a:endParaRPr lang="fr-FR" sz="1600"/>
        </a:p>
      </dgm:t>
    </dgm:pt>
    <dgm:pt modelId="{85580EA5-E40B-40B6-885C-3CB99A929ACF}">
      <dgm:prSet phldrT="[Texte]" custT="1"/>
      <dgm:spPr>
        <a:solidFill>
          <a:srgbClr val="8EC044"/>
        </a:solidFill>
        <a:ln>
          <a:solidFill>
            <a:srgbClr val="8EC044"/>
          </a:solidFill>
        </a:ln>
      </dgm:spPr>
      <dgm:t>
        <a:bodyPr/>
        <a:lstStyle/>
        <a:p>
          <a:pPr>
            <a:buClr>
              <a:srgbClr val="2A3887"/>
            </a:buClr>
            <a:buFont typeface="Wingdings" panose="05000000000000000000" pitchFamily="2" charset="2"/>
            <a:buChar char="§"/>
          </a:pPr>
          <a:r>
            <a:rPr lang="en-US" sz="1600" b="0" i="0" dirty="0"/>
            <a:t>Attest of </a:t>
          </a:r>
          <a:r>
            <a:rPr lang="en-US" sz="1600" b="1" i="0" dirty="0"/>
            <a:t>language proficiency </a:t>
          </a:r>
          <a:r>
            <a:rPr lang="en-US" sz="1600" b="0" i="0" dirty="0"/>
            <a:t>in professional situations</a:t>
          </a:r>
          <a:endParaRPr lang="fr-FR" sz="1600" b="0"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sz="1600"/>
        </a:p>
      </dgm:t>
    </dgm:pt>
    <dgm:pt modelId="{E0DECD1C-1441-45E0-8216-C742F5A65778}" type="sibTrans" cxnId="{0477A239-1E9B-4ADB-86BA-D1E25BB7D910}">
      <dgm:prSet/>
      <dgm:spPr/>
      <dgm:t>
        <a:bodyPr/>
        <a:lstStyle/>
        <a:p>
          <a:endParaRPr lang="fr-FR" sz="1600"/>
        </a:p>
      </dgm:t>
    </dgm:pt>
    <dgm:pt modelId="{228912E1-5459-4FC3-AB8A-4EA0A9C54F3A}">
      <dgm:prSet phldrT="[Texte]" custT="1"/>
      <dgm:spPr>
        <a:solidFill>
          <a:srgbClr val="8EC044"/>
        </a:solidFill>
        <a:ln>
          <a:solidFill>
            <a:srgbClr val="8EC044"/>
          </a:solidFill>
        </a:ln>
      </dgm:spPr>
      <dgm:t>
        <a:bodyPr/>
        <a:lstStyle/>
        <a:p>
          <a:pPr>
            <a:buClr>
              <a:srgbClr val="2A3887"/>
            </a:buClr>
            <a:buFont typeface="Wingdings" panose="05000000000000000000" pitchFamily="2" charset="2"/>
            <a:buNone/>
          </a:pPr>
          <a:r>
            <a:rPr lang="en-US" sz="1600" b="0" i="0" dirty="0">
              <a:latin typeface="Roboto" panose="02000000000000000000" pitchFamily="2" charset="0"/>
              <a:ea typeface="Roboto" panose="02000000000000000000" pitchFamily="2" charset="0"/>
            </a:rPr>
            <a:t>A career accelerator that assesses the 4 skills </a:t>
          </a:r>
        </a:p>
        <a:p>
          <a:pPr>
            <a:buClr>
              <a:srgbClr val="2A3887"/>
            </a:buClr>
            <a:buFont typeface="Wingdings" panose="05000000000000000000" pitchFamily="2" charset="2"/>
            <a:buNone/>
          </a:pPr>
          <a:r>
            <a:rPr lang="en-US" sz="1600" b="0" i="0" dirty="0">
              <a:latin typeface="Roboto" panose="02000000000000000000" pitchFamily="2" charset="0"/>
              <a:ea typeface="Roboto" panose="02000000000000000000" pitchFamily="2" charset="0"/>
            </a:rPr>
            <a:t>of </a:t>
          </a:r>
          <a:r>
            <a:rPr lang="en-US" sz="1600" b="1" i="0" dirty="0">
              <a:solidFill>
                <a:schemeClr val="bg1"/>
              </a:solidFill>
              <a:latin typeface="Roboto" panose="02000000000000000000" pitchFamily="2" charset="0"/>
              <a:ea typeface="Roboto" panose="02000000000000000000" pitchFamily="2" charset="0"/>
            </a:rPr>
            <a:t>comprehension and production, written and oral</a:t>
          </a:r>
          <a:endParaRPr lang="fr-FR" sz="1600" b="1" dirty="0">
            <a:solidFill>
              <a:schemeClr val="bg1"/>
            </a:solidFill>
            <a:latin typeface="Roboto" panose="02000000000000000000" pitchFamily="2" charset="0"/>
            <a:ea typeface="Roboto" panose="02000000000000000000" pitchFamily="2" charset="0"/>
          </a:endParaRPr>
        </a:p>
      </dgm:t>
    </dgm:pt>
    <dgm:pt modelId="{FED18EE8-3EE7-4F3E-8908-323246FABF91}" type="parTrans" cxnId="{3A9B6740-5737-4FAC-B35B-7AED0F4EAD90}">
      <dgm:prSet/>
      <dgm:spPr/>
      <dgm:t>
        <a:bodyPr/>
        <a:lstStyle/>
        <a:p>
          <a:endParaRPr lang="fr-FR"/>
        </a:p>
      </dgm:t>
    </dgm:pt>
    <dgm:pt modelId="{6C8EB7CE-89F3-4665-A69E-5C3FCB673736}" type="sibTrans" cxnId="{3A9B6740-5737-4FAC-B35B-7AED0F4EAD90}">
      <dgm:prSet/>
      <dgm:spPr/>
      <dgm:t>
        <a:bodyPr/>
        <a:lstStyle/>
        <a:p>
          <a:endParaRPr lang="fr-FR"/>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4"/>
      <dgm:spPr/>
    </dgm:pt>
    <dgm:pt modelId="{1D997D30-70F2-48AA-95C9-D1C7FFC0B496}" type="pres">
      <dgm:prSet presAssocID="{C34ACFAD-91B4-4E44-80FA-58C95024134A}" presName="parentText" presStyleLbl="node1" presStyleIdx="0" presStyleCnt="4" custLinFactNeighborY="1978">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4">
        <dgm:presLayoutVars>
          <dgm:bulletEnabled val="1"/>
        </dgm:presLayoutVars>
      </dgm:prSet>
      <dgm:spPr>
        <a:ln>
          <a:solidFill>
            <a:srgbClr val="8EC044"/>
          </a:solidFill>
        </a:ln>
      </dgm:spPr>
    </dgm:pt>
    <dgm:pt modelId="{7BAA3BAE-12A2-493B-9C2D-9F609A9C105B}" type="pres">
      <dgm:prSet presAssocID="{283B2EF0-1CFC-4945-86EA-3978B8A8D8CC}" presName="spaceBetweenRectangles" presStyleCnt="0"/>
      <dgm:spPr/>
    </dgm:pt>
    <dgm:pt modelId="{908AEC74-A619-4736-9346-76EF45ADB570}" type="pres">
      <dgm:prSet presAssocID="{F4E33A25-E581-41DE-8D5B-B64B71A71A3D}" presName="parentLin" presStyleCnt="0"/>
      <dgm:spPr/>
    </dgm:pt>
    <dgm:pt modelId="{D5D63724-DE1F-44D0-ADDC-29B735AD7C53}" type="pres">
      <dgm:prSet presAssocID="{F4E33A25-E581-41DE-8D5B-B64B71A71A3D}" presName="parentLeftMargin" presStyleLbl="node1" presStyleIdx="0" presStyleCnt="4"/>
      <dgm:spPr/>
    </dgm:pt>
    <dgm:pt modelId="{82CDB68B-7EDD-4C46-AA1D-4CC49C7930D9}" type="pres">
      <dgm:prSet presAssocID="{F4E33A25-E581-41DE-8D5B-B64B71A71A3D}" presName="parentText" presStyleLbl="node1" presStyleIdx="1" presStyleCnt="4">
        <dgm:presLayoutVars>
          <dgm:chMax val="0"/>
          <dgm:bulletEnabled val="1"/>
        </dgm:presLayoutVars>
      </dgm:prSet>
      <dgm:spPr/>
    </dgm:pt>
    <dgm:pt modelId="{11433315-2905-49C9-8C64-78E7846E8EB0}" type="pres">
      <dgm:prSet presAssocID="{F4E33A25-E581-41DE-8D5B-B64B71A71A3D}" presName="negativeSpace" presStyleCnt="0"/>
      <dgm:spPr/>
    </dgm:pt>
    <dgm:pt modelId="{E3DBB2ED-CAAB-487D-B8EC-EE11C57B27D2}" type="pres">
      <dgm:prSet presAssocID="{F4E33A25-E581-41DE-8D5B-B64B71A71A3D}" presName="childText" presStyleLbl="conFgAcc1" presStyleIdx="1" presStyleCnt="4">
        <dgm:presLayoutVars>
          <dgm:bulletEnabled val="1"/>
        </dgm:presLayoutVars>
      </dgm:prSet>
      <dgm:spPr>
        <a:ln>
          <a:solidFill>
            <a:srgbClr val="8EC044"/>
          </a:solidFill>
        </a:ln>
      </dgm:spPr>
    </dgm:pt>
    <dgm:pt modelId="{DED2296C-3761-4F2A-B8C6-3C7E83CE3875}" type="pres">
      <dgm:prSet presAssocID="{EC7F0334-F0CB-4DC2-B711-D071AFF860F2}"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1" presStyleCnt="4"/>
      <dgm:spPr/>
    </dgm:pt>
    <dgm:pt modelId="{F5352AD2-6994-4AF9-8247-4951C4E256A2}" type="pres">
      <dgm:prSet presAssocID="{85580EA5-E40B-40B6-885C-3CB99A929ACF}" presName="parentText" presStyleLbl="node1" presStyleIdx="2" presStyleCnt="4">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2" presStyleCnt="4">
        <dgm:presLayoutVars>
          <dgm:bulletEnabled val="1"/>
        </dgm:presLayoutVars>
      </dgm:prSet>
      <dgm:spPr>
        <a:ln>
          <a:solidFill>
            <a:srgbClr val="8EC044"/>
          </a:solidFill>
        </a:ln>
      </dgm:spPr>
    </dgm:pt>
    <dgm:pt modelId="{21FC613F-3CE1-4CE9-BB73-83769BECD8C8}" type="pres">
      <dgm:prSet presAssocID="{E0DECD1C-1441-45E0-8216-C742F5A65778}" presName="spaceBetweenRectangles" presStyleCnt="0"/>
      <dgm:spPr/>
    </dgm:pt>
    <dgm:pt modelId="{4CE72DF6-9623-4BA5-8BE3-00F55E95B97F}" type="pres">
      <dgm:prSet presAssocID="{228912E1-5459-4FC3-AB8A-4EA0A9C54F3A}" presName="parentLin" presStyleCnt="0"/>
      <dgm:spPr/>
    </dgm:pt>
    <dgm:pt modelId="{B81BD722-73BD-441B-96A1-5BAEAA7615AC}" type="pres">
      <dgm:prSet presAssocID="{228912E1-5459-4FC3-AB8A-4EA0A9C54F3A}" presName="parentLeftMargin" presStyleLbl="node1" presStyleIdx="2" presStyleCnt="4"/>
      <dgm:spPr/>
    </dgm:pt>
    <dgm:pt modelId="{FF7F4E89-CF94-484F-B04C-37EFBA66A25E}" type="pres">
      <dgm:prSet presAssocID="{228912E1-5459-4FC3-AB8A-4EA0A9C54F3A}" presName="parentText" presStyleLbl="node1" presStyleIdx="3" presStyleCnt="4">
        <dgm:presLayoutVars>
          <dgm:chMax val="0"/>
          <dgm:bulletEnabled val="1"/>
        </dgm:presLayoutVars>
      </dgm:prSet>
      <dgm:spPr/>
    </dgm:pt>
    <dgm:pt modelId="{04BF48AB-7D05-4AB4-89B4-29421862F553}" type="pres">
      <dgm:prSet presAssocID="{228912E1-5459-4FC3-AB8A-4EA0A9C54F3A}" presName="negativeSpace" presStyleCnt="0"/>
      <dgm:spPr/>
    </dgm:pt>
    <dgm:pt modelId="{6973A42F-BEAA-4A98-B6B6-117ED19EDC15}" type="pres">
      <dgm:prSet presAssocID="{228912E1-5459-4FC3-AB8A-4EA0A9C54F3A}" presName="childText" presStyleLbl="conFgAcc1" presStyleIdx="3" presStyleCnt="4">
        <dgm:presLayoutVars>
          <dgm:bulletEnabled val="1"/>
        </dgm:presLayoutVars>
      </dgm:prSet>
      <dgm:spPr>
        <a:ln>
          <a:solidFill>
            <a:srgbClr val="8EC044"/>
          </a:solidFill>
        </a:ln>
      </dgm:spPr>
    </dgm:pt>
  </dgm:ptLst>
  <dgm:cxnLst>
    <dgm:cxn modelId="{A21A9C22-24CA-4562-9B6D-33B21695DF57}" type="presOf" srcId="{C34ACFAD-91B4-4E44-80FA-58C95024134A}" destId="{1D997D30-70F2-48AA-95C9-D1C7FFC0B496}" srcOrd="1" destOrd="0" presId="urn:microsoft.com/office/officeart/2005/8/layout/list1"/>
    <dgm:cxn modelId="{46000D24-FB07-4599-8398-6BF67CDD28B5}" type="presOf" srcId="{228912E1-5459-4FC3-AB8A-4EA0A9C54F3A}" destId="{B81BD722-73BD-441B-96A1-5BAEAA7615AC}" srcOrd="0" destOrd="0" presId="urn:microsoft.com/office/officeart/2005/8/layout/list1"/>
    <dgm:cxn modelId="{0477A239-1E9B-4ADB-86BA-D1E25BB7D910}" srcId="{BED214E2-CC5E-46F0-B449-0AD7EF50291A}" destId="{85580EA5-E40B-40B6-885C-3CB99A929ACF}" srcOrd="2" destOrd="0" parTransId="{B2F9ED3B-FEB0-46BC-8113-13C75E7C2C53}" sibTransId="{E0DECD1C-1441-45E0-8216-C742F5A65778}"/>
    <dgm:cxn modelId="{3A9B6740-5737-4FAC-B35B-7AED0F4EAD90}" srcId="{BED214E2-CC5E-46F0-B449-0AD7EF50291A}" destId="{228912E1-5459-4FC3-AB8A-4EA0A9C54F3A}" srcOrd="3" destOrd="0" parTransId="{FED18EE8-3EE7-4F3E-8908-323246FABF91}" sibTransId="{6C8EB7CE-89F3-4665-A69E-5C3FCB673736}"/>
    <dgm:cxn modelId="{8E7DED40-4EB2-4FB3-9F56-D35C8417905A}" srcId="{BED214E2-CC5E-46F0-B449-0AD7EF50291A}" destId="{F4E33A25-E581-41DE-8D5B-B64B71A71A3D}" srcOrd="1" destOrd="0" parTransId="{35DFBA2C-5BDF-4AEB-AD22-D329C52F53D1}" sibTransId="{EC7F0334-F0CB-4DC2-B711-D071AFF860F2}"/>
    <dgm:cxn modelId="{2A6AF88A-874F-4463-802D-B9379A3E90BA}" type="presOf" srcId="{85580EA5-E40B-40B6-885C-3CB99A929ACF}" destId="{449E6BA7-84E6-4671-ACC8-A4823CF62A61}" srcOrd="0" destOrd="0" presId="urn:microsoft.com/office/officeart/2005/8/layout/list1"/>
    <dgm:cxn modelId="{4CA49691-7B47-4ED3-88F4-7D323820488E}" srcId="{BED214E2-CC5E-46F0-B449-0AD7EF50291A}" destId="{C34ACFAD-91B4-4E44-80FA-58C95024134A}" srcOrd="0" destOrd="0" parTransId="{216BDACA-F425-4FF3-9993-D3BF8A994281}" sibTransId="{283B2EF0-1CFC-4945-86EA-3978B8A8D8CC}"/>
    <dgm:cxn modelId="{CED6D5A0-BE50-4E05-B273-149CCEC61566}" type="presOf" srcId="{F4E33A25-E581-41DE-8D5B-B64B71A71A3D}" destId="{82CDB68B-7EDD-4C46-AA1D-4CC49C7930D9}" srcOrd="1" destOrd="0" presId="urn:microsoft.com/office/officeart/2005/8/layout/list1"/>
    <dgm:cxn modelId="{AC1599AE-1AFB-4933-A4BD-78458D4E4604}" type="presOf" srcId="{228912E1-5459-4FC3-AB8A-4EA0A9C54F3A}" destId="{FF7F4E89-CF94-484F-B04C-37EFBA66A25E}" srcOrd="1" destOrd="0" presId="urn:microsoft.com/office/officeart/2005/8/layout/list1"/>
    <dgm:cxn modelId="{C66A2BB8-5DEE-42F4-97C9-CF228F6AA3D2}" type="presOf" srcId="{F4E33A25-E581-41DE-8D5B-B64B71A71A3D}" destId="{D5D63724-DE1F-44D0-ADDC-29B735AD7C53}"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B31FD8D4-FDC5-451C-BF40-7F9E987020AB}" type="presOf" srcId="{85580EA5-E40B-40B6-885C-3CB99A929ACF}" destId="{F5352AD2-6994-4AF9-8247-4951C4E256A2}" srcOrd="1"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321DE5F7-1CC8-4F6D-AB82-A0A25BC11347}" type="presParOf" srcId="{336A8DBD-B87C-4714-B354-FB41BCA32CFA}" destId="{908AEC74-A619-4736-9346-76EF45ADB570}" srcOrd="4" destOrd="0" presId="urn:microsoft.com/office/officeart/2005/8/layout/list1"/>
    <dgm:cxn modelId="{8B488D78-0341-465B-9CD5-6A0F5BE2AABA}" type="presParOf" srcId="{908AEC74-A619-4736-9346-76EF45ADB570}" destId="{D5D63724-DE1F-44D0-ADDC-29B735AD7C53}" srcOrd="0" destOrd="0" presId="urn:microsoft.com/office/officeart/2005/8/layout/list1"/>
    <dgm:cxn modelId="{8B57CC99-D199-4A82-999F-9EFF5A71E21C}" type="presParOf" srcId="{908AEC74-A619-4736-9346-76EF45ADB570}" destId="{82CDB68B-7EDD-4C46-AA1D-4CC49C7930D9}" srcOrd="1" destOrd="0" presId="urn:microsoft.com/office/officeart/2005/8/layout/list1"/>
    <dgm:cxn modelId="{1BD33DB2-3F4E-4566-BD42-F4E8F24B6E9D}" type="presParOf" srcId="{336A8DBD-B87C-4714-B354-FB41BCA32CFA}" destId="{11433315-2905-49C9-8C64-78E7846E8EB0}" srcOrd="5" destOrd="0" presId="urn:microsoft.com/office/officeart/2005/8/layout/list1"/>
    <dgm:cxn modelId="{A1BE27D5-A161-4DE0-B2BD-0DD841466222}" type="presParOf" srcId="{336A8DBD-B87C-4714-B354-FB41BCA32CFA}" destId="{E3DBB2ED-CAAB-487D-B8EC-EE11C57B27D2}" srcOrd="6" destOrd="0" presId="urn:microsoft.com/office/officeart/2005/8/layout/list1"/>
    <dgm:cxn modelId="{988BF879-22D3-46A6-9405-B5763D171924}" type="presParOf" srcId="{336A8DBD-B87C-4714-B354-FB41BCA32CFA}" destId="{DED2296C-3761-4F2A-B8C6-3C7E83CE3875}" srcOrd="7" destOrd="0" presId="urn:microsoft.com/office/officeart/2005/8/layout/list1"/>
    <dgm:cxn modelId="{EA8187EE-BF36-4F08-A0B3-38561BFAAABB}" type="presParOf" srcId="{336A8DBD-B87C-4714-B354-FB41BCA32CFA}" destId="{4A4D36F3-98FB-4C3E-BD12-A32039C50D3B}" srcOrd="8"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9" destOrd="0" presId="urn:microsoft.com/office/officeart/2005/8/layout/list1"/>
    <dgm:cxn modelId="{9204F889-3C87-4FA6-8394-3B8F962E94E5}" type="presParOf" srcId="{336A8DBD-B87C-4714-B354-FB41BCA32CFA}" destId="{006DE2CF-3E0D-4CEC-B7FA-14C70579263D}" srcOrd="10" destOrd="0" presId="urn:microsoft.com/office/officeart/2005/8/layout/list1"/>
    <dgm:cxn modelId="{C61DD7B7-48BF-4D7F-A7EA-0E6C72E09A37}" type="presParOf" srcId="{336A8DBD-B87C-4714-B354-FB41BCA32CFA}" destId="{21FC613F-3CE1-4CE9-BB73-83769BECD8C8}" srcOrd="11" destOrd="0" presId="urn:microsoft.com/office/officeart/2005/8/layout/list1"/>
    <dgm:cxn modelId="{A1CF8DE7-92E6-4684-BCA3-2BBC61F88A09}" type="presParOf" srcId="{336A8DBD-B87C-4714-B354-FB41BCA32CFA}" destId="{4CE72DF6-9623-4BA5-8BE3-00F55E95B97F}" srcOrd="12" destOrd="0" presId="urn:microsoft.com/office/officeart/2005/8/layout/list1"/>
    <dgm:cxn modelId="{8F0DE410-C182-4981-A2CE-1B51A76FC9CA}" type="presParOf" srcId="{4CE72DF6-9623-4BA5-8BE3-00F55E95B97F}" destId="{B81BD722-73BD-441B-96A1-5BAEAA7615AC}" srcOrd="0" destOrd="0" presId="urn:microsoft.com/office/officeart/2005/8/layout/list1"/>
    <dgm:cxn modelId="{D149865B-26A2-47AE-8787-4D4114B327C0}" type="presParOf" srcId="{4CE72DF6-9623-4BA5-8BE3-00F55E95B97F}" destId="{FF7F4E89-CF94-484F-B04C-37EFBA66A25E}" srcOrd="1" destOrd="0" presId="urn:microsoft.com/office/officeart/2005/8/layout/list1"/>
    <dgm:cxn modelId="{EC71EF46-C26F-409F-9C5B-A1C4A95F6CA8}" type="presParOf" srcId="{336A8DBD-B87C-4714-B354-FB41BCA32CFA}" destId="{04BF48AB-7D05-4AB4-89B4-29421862F553}" srcOrd="13" destOrd="0" presId="urn:microsoft.com/office/officeart/2005/8/layout/list1"/>
    <dgm:cxn modelId="{C6C14B9C-8920-4978-AEF4-CC40E0842B59}" type="presParOf" srcId="{336A8DBD-B87C-4714-B354-FB41BCA32CFA}" destId="{6973A42F-BEAA-4A98-B6B6-117ED19EDC1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C22AF6-C693-496A-843E-AFF3216C25CC}" type="doc">
      <dgm:prSet loTypeId="urn:microsoft.com/office/officeart/2005/8/layout/pyramid2" loCatId="pyramid" qsTypeId="urn:microsoft.com/office/officeart/2005/8/quickstyle/simple1" qsCatId="simple" csTypeId="urn:microsoft.com/office/officeart/2005/8/colors/accent1_2" csCatId="accent1" phldr="1"/>
      <dgm:spPr/>
    </dgm:pt>
    <dgm:pt modelId="{D7C66E2E-C1AC-459B-BD37-F2AF68B2515C}">
      <dgm:prSet phldrT="[Texte]" custT="1"/>
      <dgm:spPr>
        <a:ln>
          <a:solidFill>
            <a:srgbClr val="9E1460"/>
          </a:solidFill>
        </a:ln>
      </dgm:spPr>
      <dgm:t>
        <a:bodyPr/>
        <a:lstStyle/>
        <a:p>
          <a:pPr>
            <a:buClr>
              <a:srgbClr val="8EC044"/>
            </a:buClr>
            <a:buFont typeface="Wingdings" panose="05000000000000000000" pitchFamily="2" charset="2"/>
            <a:buChar char="§"/>
          </a:pPr>
          <a:r>
            <a:rPr lang="en-US" sz="1400" i="0" dirty="0">
              <a:solidFill>
                <a:srgbClr val="000000"/>
              </a:solidFill>
              <a:latin typeface="Roboto" panose="02000000000000000000" pitchFamily="2" charset="0"/>
              <a:ea typeface="Roboto" panose="02000000000000000000" pitchFamily="2" charset="0"/>
            </a:rPr>
            <a:t>The FEDE is involved </a:t>
          </a:r>
        </a:p>
        <a:p>
          <a:pPr>
            <a:buClr>
              <a:srgbClr val="8EC044"/>
            </a:buClr>
            <a:buFont typeface="Wingdings" panose="05000000000000000000" pitchFamily="2" charset="2"/>
            <a:buChar char="§"/>
          </a:pPr>
          <a:r>
            <a:rPr lang="en-US" sz="1400" i="0" dirty="0">
              <a:solidFill>
                <a:srgbClr val="000000"/>
              </a:solidFill>
              <a:latin typeface="Roboto" panose="02000000000000000000" pitchFamily="2" charset="0"/>
              <a:ea typeface="Roboto" panose="02000000000000000000" pitchFamily="2" charset="0"/>
            </a:rPr>
            <a:t>in </a:t>
          </a:r>
          <a:r>
            <a:rPr lang="en-US" sz="1400" b="1" i="0" dirty="0">
              <a:solidFill>
                <a:srgbClr val="000000"/>
              </a:solidFill>
              <a:latin typeface="Roboto" panose="02000000000000000000" pitchFamily="2" charset="0"/>
              <a:ea typeface="Roboto" panose="02000000000000000000" pitchFamily="2" charset="0"/>
            </a:rPr>
            <a:t>citizenship education</a:t>
          </a:r>
          <a:endParaRPr lang="fr-FR" sz="1400" b="1" i="0" dirty="0">
            <a:latin typeface="Roboto" panose="02000000000000000000" pitchFamily="2" charset="0"/>
            <a:ea typeface="Roboto" panose="02000000000000000000" pitchFamily="2" charset="0"/>
          </a:endParaRPr>
        </a:p>
      </dgm:t>
    </dgm:pt>
    <dgm:pt modelId="{E4604324-369A-4E90-A4B5-546E8E0B5607}" type="parTrans" cxnId="{5A4DFA1C-FB74-4B0D-8EBA-60D515712A8F}">
      <dgm:prSet/>
      <dgm:spPr/>
      <dgm:t>
        <a:bodyPr/>
        <a:lstStyle/>
        <a:p>
          <a:endParaRPr lang="fr-FR"/>
        </a:p>
      </dgm:t>
    </dgm:pt>
    <dgm:pt modelId="{6FE2FE2F-96B1-46B0-91B8-6EE2DADFE74E}" type="sibTrans" cxnId="{5A4DFA1C-FB74-4B0D-8EBA-60D515712A8F}">
      <dgm:prSet/>
      <dgm:spPr/>
      <dgm:t>
        <a:bodyPr/>
        <a:lstStyle/>
        <a:p>
          <a:endParaRPr lang="fr-FR"/>
        </a:p>
      </dgm:t>
    </dgm:pt>
    <dgm:pt modelId="{848AA084-35A8-41E5-8F80-E72ABB93053D}">
      <dgm:prSet phldrT="[Texte]"/>
      <dgm:spPr>
        <a:ln>
          <a:solidFill>
            <a:srgbClr val="9E1460"/>
          </a:solidFill>
        </a:ln>
      </dgm:spPr>
      <dgm:t>
        <a:bodyPr/>
        <a:lstStyle/>
        <a:p>
          <a:pPr>
            <a:buClr>
              <a:srgbClr val="8EC044"/>
            </a:buClr>
            <a:buFont typeface="Wingdings" panose="05000000000000000000" pitchFamily="2" charset="2"/>
            <a:buChar char="§"/>
          </a:pPr>
          <a:r>
            <a:rPr lang="en-US" b="1" i="0" dirty="0">
              <a:solidFill>
                <a:schemeClr val="tx1"/>
              </a:solidFill>
              <a:latin typeface="Roboto" panose="02000000000000000000" pitchFamily="2" charset="0"/>
              <a:ea typeface="Roboto" panose="02000000000000000000" pitchFamily="2" charset="0"/>
            </a:rPr>
            <a:t>From 1 to 14 FEDE Human Rights Excellence Prize </a:t>
          </a:r>
          <a:r>
            <a:rPr lang="en-US" i="0" dirty="0">
              <a:solidFill>
                <a:schemeClr val="tx1"/>
              </a:solidFill>
              <a:latin typeface="Roboto" panose="02000000000000000000" pitchFamily="2" charset="0"/>
              <a:ea typeface="Roboto" panose="02000000000000000000" pitchFamily="2" charset="0"/>
            </a:rPr>
            <a:t>are awarded </a:t>
          </a:r>
        </a:p>
        <a:p>
          <a:pPr>
            <a:buClr>
              <a:srgbClr val="8EC044"/>
            </a:buClr>
            <a:buFont typeface="Wingdings" panose="05000000000000000000" pitchFamily="2" charset="2"/>
            <a:buChar char="§"/>
          </a:pPr>
          <a:r>
            <a:rPr lang="en-US" i="0" dirty="0">
              <a:solidFill>
                <a:schemeClr val="tx1"/>
              </a:solidFill>
              <a:latin typeface="Roboto" panose="02000000000000000000" pitchFamily="2" charset="0"/>
              <a:ea typeface="Roboto" panose="02000000000000000000" pitchFamily="2" charset="0"/>
            </a:rPr>
            <a:t>every year</a:t>
          </a:r>
          <a:endParaRPr lang="fr-FR" b="1" i="0" dirty="0">
            <a:solidFill>
              <a:schemeClr val="tx1"/>
            </a:solidFill>
            <a:latin typeface="Roboto" panose="02000000000000000000" pitchFamily="2" charset="0"/>
            <a:ea typeface="Roboto" panose="02000000000000000000" pitchFamily="2" charset="0"/>
          </a:endParaRPr>
        </a:p>
      </dgm:t>
    </dgm:pt>
    <dgm:pt modelId="{77127371-797E-4AB2-8E4F-26CEF03E517F}" type="parTrans" cxnId="{31BB0E87-0C1C-442E-A9C0-5A44C7FEBF2B}">
      <dgm:prSet/>
      <dgm:spPr/>
      <dgm:t>
        <a:bodyPr/>
        <a:lstStyle/>
        <a:p>
          <a:endParaRPr lang="fr-FR"/>
        </a:p>
      </dgm:t>
    </dgm:pt>
    <dgm:pt modelId="{6B4CB4D6-B572-4CDE-A78C-80E213A1CBE5}" type="sibTrans" cxnId="{31BB0E87-0C1C-442E-A9C0-5A44C7FEBF2B}">
      <dgm:prSet/>
      <dgm:spPr/>
      <dgm:t>
        <a:bodyPr/>
        <a:lstStyle/>
        <a:p>
          <a:endParaRPr lang="fr-FR"/>
        </a:p>
      </dgm:t>
    </dgm:pt>
    <dgm:pt modelId="{DABEDAB8-99BB-43FB-B4DE-3B7D84A2CEE3}">
      <dgm:prSet phldrT="[Texte]"/>
      <dgm:spPr>
        <a:ln>
          <a:solidFill>
            <a:srgbClr val="9E1460"/>
          </a:solidFill>
        </a:ln>
      </dgm:spPr>
      <dgm:t>
        <a:bodyPr/>
        <a:lstStyle/>
        <a:p>
          <a:r>
            <a:rPr lang="en-US" b="1" i="0" dirty="0">
              <a:latin typeface="Roboto" panose="02000000000000000000" pitchFamily="2" charset="0"/>
              <a:ea typeface="Roboto" panose="02000000000000000000" pitchFamily="2" charset="0"/>
            </a:rPr>
            <a:t>They highlight the initiatives </a:t>
          </a:r>
          <a:r>
            <a:rPr lang="en-US" i="0" dirty="0">
              <a:latin typeface="Roboto" panose="02000000000000000000" pitchFamily="2" charset="0"/>
              <a:ea typeface="Roboto" panose="02000000000000000000" pitchFamily="2" charset="0"/>
            </a:rPr>
            <a:t>of FEDE students, faculty and schools </a:t>
          </a:r>
        </a:p>
        <a:p>
          <a:r>
            <a:rPr lang="en-US" b="1" i="0" dirty="0">
              <a:latin typeface="Roboto" panose="02000000000000000000" pitchFamily="2" charset="0"/>
              <a:ea typeface="Roboto" panose="02000000000000000000" pitchFamily="2" charset="0"/>
            </a:rPr>
            <a:t>in the field of human rights. </a:t>
          </a:r>
          <a:endParaRPr lang="fr-FR" b="1" i="0" dirty="0">
            <a:latin typeface="Roboto" panose="02000000000000000000" pitchFamily="2" charset="0"/>
            <a:ea typeface="Roboto" panose="02000000000000000000" pitchFamily="2" charset="0"/>
          </a:endParaRPr>
        </a:p>
      </dgm:t>
    </dgm:pt>
    <dgm:pt modelId="{166AE6BA-C374-44C4-9E9D-404EC3972A2C}" type="parTrans" cxnId="{B0251216-D191-43E8-8D25-B35CAA8C9F2B}">
      <dgm:prSet/>
      <dgm:spPr/>
      <dgm:t>
        <a:bodyPr/>
        <a:lstStyle/>
        <a:p>
          <a:endParaRPr lang="fr-FR"/>
        </a:p>
      </dgm:t>
    </dgm:pt>
    <dgm:pt modelId="{924BA20C-A4E3-4FA7-B8BB-B736231B4C8D}" type="sibTrans" cxnId="{B0251216-D191-43E8-8D25-B35CAA8C9F2B}">
      <dgm:prSet/>
      <dgm:spPr/>
      <dgm:t>
        <a:bodyPr/>
        <a:lstStyle/>
        <a:p>
          <a:endParaRPr lang="fr-FR"/>
        </a:p>
      </dgm:t>
    </dgm:pt>
    <dgm:pt modelId="{83D7CF1B-9877-4A8D-97D7-3A266370CB2C}">
      <dgm:prSet phldrT="[Texte]"/>
      <dgm:spPr>
        <a:ln>
          <a:solidFill>
            <a:srgbClr val="9E1460"/>
          </a:solidFill>
        </a:ln>
      </dgm:spPr>
      <dgm:t>
        <a:bodyPr/>
        <a:lstStyle/>
        <a:p>
          <a:pPr>
            <a:buClr>
              <a:srgbClr val="8EC044"/>
            </a:buClr>
            <a:buFont typeface="Wingdings" panose="05000000000000000000" pitchFamily="2" charset="2"/>
            <a:buChar char="§"/>
          </a:pPr>
          <a:r>
            <a:rPr lang="en-US" b="0" i="0" dirty="0">
              <a:solidFill>
                <a:schemeClr val="tx1"/>
              </a:solidFill>
              <a:latin typeface="Roboto" panose="02000000000000000000" pitchFamily="2" charset="0"/>
              <a:ea typeface="Roboto" panose="02000000000000000000" pitchFamily="2" charset="0"/>
            </a:rPr>
            <a:t>Grants: </a:t>
          </a:r>
          <a:r>
            <a:rPr lang="en-US" b="1" i="0" dirty="0">
              <a:solidFill>
                <a:schemeClr val="tx1"/>
              </a:solidFill>
              <a:latin typeface="Roboto" panose="02000000000000000000" pitchFamily="2" charset="0"/>
              <a:ea typeface="Roboto" panose="02000000000000000000" pitchFamily="2" charset="0"/>
            </a:rPr>
            <a:t>150€ to 2000€</a:t>
          </a:r>
          <a:endParaRPr lang="fr-FR" i="0" dirty="0">
            <a:solidFill>
              <a:schemeClr val="tx1"/>
            </a:solidFill>
            <a:latin typeface="Roboto" panose="02000000000000000000" pitchFamily="2" charset="0"/>
            <a:ea typeface="Roboto" panose="02000000000000000000" pitchFamily="2" charset="0"/>
          </a:endParaRPr>
        </a:p>
      </dgm:t>
    </dgm:pt>
    <dgm:pt modelId="{740B8FB5-4042-4762-A5F2-21217E08EC19}" type="parTrans" cxnId="{76C7B9F6-DBAD-44EC-BFD6-E224F1BC5B7E}">
      <dgm:prSet/>
      <dgm:spPr/>
      <dgm:t>
        <a:bodyPr/>
        <a:lstStyle/>
        <a:p>
          <a:endParaRPr lang="fr-FR"/>
        </a:p>
      </dgm:t>
    </dgm:pt>
    <dgm:pt modelId="{43306FE7-9551-4507-A8F2-AB246F5FC80A}" type="sibTrans" cxnId="{76C7B9F6-DBAD-44EC-BFD6-E224F1BC5B7E}">
      <dgm:prSet/>
      <dgm:spPr/>
      <dgm:t>
        <a:bodyPr/>
        <a:lstStyle/>
        <a:p>
          <a:endParaRPr lang="fr-FR"/>
        </a:p>
      </dgm:t>
    </dgm:pt>
    <dgm:pt modelId="{67F29E8E-ACB1-496D-82DD-6D93055E451B}" type="pres">
      <dgm:prSet presAssocID="{40C22AF6-C693-496A-843E-AFF3216C25CC}" presName="compositeShape" presStyleCnt="0">
        <dgm:presLayoutVars>
          <dgm:dir/>
          <dgm:resizeHandles/>
        </dgm:presLayoutVars>
      </dgm:prSet>
      <dgm:spPr/>
    </dgm:pt>
    <dgm:pt modelId="{495D1B13-0AEF-490A-AEB3-B70EEEE51EB3}" type="pres">
      <dgm:prSet presAssocID="{40C22AF6-C693-496A-843E-AFF3216C25CC}" presName="pyramid" presStyleLbl="node1" presStyleIdx="0" presStyleCnt="1"/>
      <dgm:spPr>
        <a:solidFill>
          <a:srgbClr val="9E1460"/>
        </a:solidFill>
        <a:ln>
          <a:solidFill>
            <a:srgbClr val="9E1460"/>
          </a:solidFill>
        </a:ln>
      </dgm:spPr>
    </dgm:pt>
    <dgm:pt modelId="{39FDA8B8-5157-498D-9B6F-0309DAB413D7}" type="pres">
      <dgm:prSet presAssocID="{40C22AF6-C693-496A-843E-AFF3216C25CC}" presName="theList" presStyleCnt="0"/>
      <dgm:spPr/>
    </dgm:pt>
    <dgm:pt modelId="{3E5D7841-2080-4901-95D3-450E92F08E2D}" type="pres">
      <dgm:prSet presAssocID="{D7C66E2E-C1AC-459B-BD37-F2AF68B2515C}" presName="aNode" presStyleLbl="fgAcc1" presStyleIdx="0" presStyleCnt="4">
        <dgm:presLayoutVars>
          <dgm:bulletEnabled val="1"/>
        </dgm:presLayoutVars>
      </dgm:prSet>
      <dgm:spPr/>
    </dgm:pt>
    <dgm:pt modelId="{26F0B79E-15D8-47BA-A158-8D502E260807}" type="pres">
      <dgm:prSet presAssocID="{D7C66E2E-C1AC-459B-BD37-F2AF68B2515C}" presName="aSpace" presStyleCnt="0"/>
      <dgm:spPr/>
    </dgm:pt>
    <dgm:pt modelId="{147A7294-A856-4D9B-B39B-486F9684CF58}" type="pres">
      <dgm:prSet presAssocID="{848AA084-35A8-41E5-8F80-E72ABB93053D}" presName="aNode" presStyleLbl="fgAcc1" presStyleIdx="1" presStyleCnt="4">
        <dgm:presLayoutVars>
          <dgm:bulletEnabled val="1"/>
        </dgm:presLayoutVars>
      </dgm:prSet>
      <dgm:spPr/>
    </dgm:pt>
    <dgm:pt modelId="{FB1AAB62-1280-47F9-9BAB-C2E051123EDA}" type="pres">
      <dgm:prSet presAssocID="{848AA084-35A8-41E5-8F80-E72ABB93053D}" presName="aSpace" presStyleCnt="0"/>
      <dgm:spPr/>
    </dgm:pt>
    <dgm:pt modelId="{334A8749-4112-487D-816C-C8FB6DB8D22B}" type="pres">
      <dgm:prSet presAssocID="{DABEDAB8-99BB-43FB-B4DE-3B7D84A2CEE3}" presName="aNode" presStyleLbl="fgAcc1" presStyleIdx="2" presStyleCnt="4">
        <dgm:presLayoutVars>
          <dgm:bulletEnabled val="1"/>
        </dgm:presLayoutVars>
      </dgm:prSet>
      <dgm:spPr/>
    </dgm:pt>
    <dgm:pt modelId="{79CD4267-2A76-4F0C-9110-8B6CA9180B3A}" type="pres">
      <dgm:prSet presAssocID="{DABEDAB8-99BB-43FB-B4DE-3B7D84A2CEE3}" presName="aSpace" presStyleCnt="0"/>
      <dgm:spPr/>
    </dgm:pt>
    <dgm:pt modelId="{5C9EC40C-DF1A-4E1B-8FB7-B4095D2CB013}" type="pres">
      <dgm:prSet presAssocID="{83D7CF1B-9877-4A8D-97D7-3A266370CB2C}" presName="aNode" presStyleLbl="fgAcc1" presStyleIdx="3" presStyleCnt="4">
        <dgm:presLayoutVars>
          <dgm:bulletEnabled val="1"/>
        </dgm:presLayoutVars>
      </dgm:prSet>
      <dgm:spPr/>
    </dgm:pt>
    <dgm:pt modelId="{ED03953B-17AD-4E51-A17B-0074394DD4CB}" type="pres">
      <dgm:prSet presAssocID="{83D7CF1B-9877-4A8D-97D7-3A266370CB2C}" presName="aSpace" presStyleCnt="0"/>
      <dgm:spPr/>
    </dgm:pt>
  </dgm:ptLst>
  <dgm:cxnLst>
    <dgm:cxn modelId="{B0251216-D191-43E8-8D25-B35CAA8C9F2B}" srcId="{40C22AF6-C693-496A-843E-AFF3216C25CC}" destId="{DABEDAB8-99BB-43FB-B4DE-3B7D84A2CEE3}" srcOrd="2" destOrd="0" parTransId="{166AE6BA-C374-44C4-9E9D-404EC3972A2C}" sibTransId="{924BA20C-A4E3-4FA7-B8BB-B736231B4C8D}"/>
    <dgm:cxn modelId="{5A4DFA1C-FB74-4B0D-8EBA-60D515712A8F}" srcId="{40C22AF6-C693-496A-843E-AFF3216C25CC}" destId="{D7C66E2E-C1AC-459B-BD37-F2AF68B2515C}" srcOrd="0" destOrd="0" parTransId="{E4604324-369A-4E90-A4B5-546E8E0B5607}" sibTransId="{6FE2FE2F-96B1-46B0-91B8-6EE2DADFE74E}"/>
    <dgm:cxn modelId="{71D20F29-E09D-4431-B1B9-FA3276AD2410}" type="presOf" srcId="{848AA084-35A8-41E5-8F80-E72ABB93053D}" destId="{147A7294-A856-4D9B-B39B-486F9684CF58}" srcOrd="0" destOrd="0" presId="urn:microsoft.com/office/officeart/2005/8/layout/pyramid2"/>
    <dgm:cxn modelId="{AF7FC662-4864-4ED7-9145-004D822959A2}" type="presOf" srcId="{83D7CF1B-9877-4A8D-97D7-3A266370CB2C}" destId="{5C9EC40C-DF1A-4E1B-8FB7-B4095D2CB013}" srcOrd="0" destOrd="0" presId="urn:microsoft.com/office/officeart/2005/8/layout/pyramid2"/>
    <dgm:cxn modelId="{39EE164E-C5FC-4642-96CE-F5C48D819FD4}" type="presOf" srcId="{D7C66E2E-C1AC-459B-BD37-F2AF68B2515C}" destId="{3E5D7841-2080-4901-95D3-450E92F08E2D}" srcOrd="0" destOrd="0" presId="urn:microsoft.com/office/officeart/2005/8/layout/pyramid2"/>
    <dgm:cxn modelId="{31BB0E87-0C1C-442E-A9C0-5A44C7FEBF2B}" srcId="{40C22AF6-C693-496A-843E-AFF3216C25CC}" destId="{848AA084-35A8-41E5-8F80-E72ABB93053D}" srcOrd="1" destOrd="0" parTransId="{77127371-797E-4AB2-8E4F-26CEF03E517F}" sibTransId="{6B4CB4D6-B572-4CDE-A78C-80E213A1CBE5}"/>
    <dgm:cxn modelId="{3DE0B1A8-6B19-4D1A-953B-9422824FC059}" type="presOf" srcId="{40C22AF6-C693-496A-843E-AFF3216C25CC}" destId="{67F29E8E-ACB1-496D-82DD-6D93055E451B}" srcOrd="0" destOrd="0" presId="urn:microsoft.com/office/officeart/2005/8/layout/pyramid2"/>
    <dgm:cxn modelId="{4EC59AC0-E102-4A83-A29C-1C7317487028}" type="presOf" srcId="{DABEDAB8-99BB-43FB-B4DE-3B7D84A2CEE3}" destId="{334A8749-4112-487D-816C-C8FB6DB8D22B}" srcOrd="0" destOrd="0" presId="urn:microsoft.com/office/officeart/2005/8/layout/pyramid2"/>
    <dgm:cxn modelId="{76C7B9F6-DBAD-44EC-BFD6-E224F1BC5B7E}" srcId="{40C22AF6-C693-496A-843E-AFF3216C25CC}" destId="{83D7CF1B-9877-4A8D-97D7-3A266370CB2C}" srcOrd="3" destOrd="0" parTransId="{740B8FB5-4042-4762-A5F2-21217E08EC19}" sibTransId="{43306FE7-9551-4507-A8F2-AB246F5FC80A}"/>
    <dgm:cxn modelId="{F0C3C141-250A-4601-A5F8-89D55DED3238}" type="presParOf" srcId="{67F29E8E-ACB1-496D-82DD-6D93055E451B}" destId="{495D1B13-0AEF-490A-AEB3-B70EEEE51EB3}" srcOrd="0" destOrd="0" presId="urn:microsoft.com/office/officeart/2005/8/layout/pyramid2"/>
    <dgm:cxn modelId="{DB48DB37-112F-401B-AC93-8A614BAE052F}" type="presParOf" srcId="{67F29E8E-ACB1-496D-82DD-6D93055E451B}" destId="{39FDA8B8-5157-498D-9B6F-0309DAB413D7}" srcOrd="1" destOrd="0" presId="urn:microsoft.com/office/officeart/2005/8/layout/pyramid2"/>
    <dgm:cxn modelId="{18D9CAF9-0CEB-465D-9B7E-153B337C3CAE}" type="presParOf" srcId="{39FDA8B8-5157-498D-9B6F-0309DAB413D7}" destId="{3E5D7841-2080-4901-95D3-450E92F08E2D}" srcOrd="0" destOrd="0" presId="urn:microsoft.com/office/officeart/2005/8/layout/pyramid2"/>
    <dgm:cxn modelId="{D725EADE-85E3-4711-9889-1AB4BF61FDB1}" type="presParOf" srcId="{39FDA8B8-5157-498D-9B6F-0309DAB413D7}" destId="{26F0B79E-15D8-47BA-A158-8D502E260807}" srcOrd="1" destOrd="0" presId="urn:microsoft.com/office/officeart/2005/8/layout/pyramid2"/>
    <dgm:cxn modelId="{174BEF8F-6BBD-4C66-8EA7-5BD7139576A3}" type="presParOf" srcId="{39FDA8B8-5157-498D-9B6F-0309DAB413D7}" destId="{147A7294-A856-4D9B-B39B-486F9684CF58}" srcOrd="2" destOrd="0" presId="urn:microsoft.com/office/officeart/2005/8/layout/pyramid2"/>
    <dgm:cxn modelId="{BB5039C8-273B-41CC-A180-736842BA424D}" type="presParOf" srcId="{39FDA8B8-5157-498D-9B6F-0309DAB413D7}" destId="{FB1AAB62-1280-47F9-9BAB-C2E051123EDA}" srcOrd="3" destOrd="0" presId="urn:microsoft.com/office/officeart/2005/8/layout/pyramid2"/>
    <dgm:cxn modelId="{F4C76F81-84F3-404B-A3D0-8C955FD514B1}" type="presParOf" srcId="{39FDA8B8-5157-498D-9B6F-0309DAB413D7}" destId="{334A8749-4112-487D-816C-C8FB6DB8D22B}" srcOrd="4" destOrd="0" presId="urn:microsoft.com/office/officeart/2005/8/layout/pyramid2"/>
    <dgm:cxn modelId="{584448FF-F19F-4A69-897C-E87B078948DB}" type="presParOf" srcId="{39FDA8B8-5157-498D-9B6F-0309DAB413D7}" destId="{79CD4267-2A76-4F0C-9110-8B6CA9180B3A}" srcOrd="5" destOrd="0" presId="urn:microsoft.com/office/officeart/2005/8/layout/pyramid2"/>
    <dgm:cxn modelId="{28113AE9-573F-4D9E-A6A2-05FA72FB5401}" type="presParOf" srcId="{39FDA8B8-5157-498D-9B6F-0309DAB413D7}" destId="{5C9EC40C-DF1A-4E1B-8FB7-B4095D2CB013}" srcOrd="6" destOrd="0" presId="urn:microsoft.com/office/officeart/2005/8/layout/pyramid2"/>
    <dgm:cxn modelId="{825D7C68-2131-4625-9230-4D6AAC875267}" type="presParOf" srcId="{39FDA8B8-5157-498D-9B6F-0309DAB413D7}" destId="{ED03953B-17AD-4E51-A17B-0074394DD4CB}"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77A34-2D6A-40F4-8963-919477FDE83D}">
      <dsp:nvSpPr>
        <dsp:cNvPr id="0" name=""/>
        <dsp:cNvSpPr/>
      </dsp:nvSpPr>
      <dsp:spPr>
        <a:xfrm>
          <a:off x="3915603" y="2400"/>
          <a:ext cx="1810098" cy="1176564"/>
        </a:xfrm>
        <a:prstGeom prst="roundRect">
          <a:avLst/>
        </a:prstGeom>
        <a:solidFill>
          <a:srgbClr val="EB5B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latin typeface="Roboto" panose="02000000000000000000" pitchFamily="2" charset="0"/>
              <a:ea typeface="Roboto" panose="02000000000000000000" pitchFamily="2" charset="0"/>
            </a:rPr>
            <a:t>495</a:t>
          </a:r>
          <a:r>
            <a:rPr lang="fr-FR" sz="1700" kern="1200" dirty="0">
              <a:latin typeface="Roboto" panose="02000000000000000000" pitchFamily="2" charset="0"/>
              <a:ea typeface="Roboto" panose="02000000000000000000" pitchFamily="2" charset="0"/>
            </a:rPr>
            <a:t> </a:t>
          </a:r>
          <a:r>
            <a:rPr lang="fr-FR" sz="1700" b="0" i="0" kern="1200" dirty="0" err="1"/>
            <a:t>higher</a:t>
          </a:r>
          <a:r>
            <a:rPr lang="fr-FR" sz="1700" b="0" i="0" kern="1200" dirty="0"/>
            <a:t> and </a:t>
          </a:r>
          <a:r>
            <a:rPr lang="fr-FR" sz="1700" b="0" i="0" kern="1200" dirty="0" err="1"/>
            <a:t>vocational</a:t>
          </a:r>
          <a:r>
            <a:rPr lang="fr-FR" sz="1700" b="0" i="0" kern="1200" dirty="0"/>
            <a:t> institutions</a:t>
          </a:r>
          <a:endParaRPr lang="fr-FR" sz="1700" kern="1200" dirty="0">
            <a:latin typeface="Roboto" panose="02000000000000000000" pitchFamily="2" charset="0"/>
            <a:ea typeface="Roboto" panose="02000000000000000000" pitchFamily="2" charset="0"/>
          </a:endParaRPr>
        </a:p>
      </dsp:txBody>
      <dsp:txXfrm>
        <a:off x="3973038" y="59835"/>
        <a:ext cx="1695228" cy="1061694"/>
      </dsp:txXfrm>
    </dsp:sp>
    <dsp:sp modelId="{D07067F9-DB3E-486C-A309-4A3F1DA32EAC}">
      <dsp:nvSpPr>
        <dsp:cNvPr id="0" name=""/>
        <dsp:cNvSpPr/>
      </dsp:nvSpPr>
      <dsp:spPr>
        <a:xfrm>
          <a:off x="2050514" y="590682"/>
          <a:ext cx="5540276" cy="5540276"/>
        </a:xfrm>
        <a:custGeom>
          <a:avLst/>
          <a:gdLst/>
          <a:ahLst/>
          <a:cxnLst/>
          <a:rect l="0" t="0" r="0" b="0"/>
          <a:pathLst>
            <a:path>
              <a:moveTo>
                <a:pt x="3902511" y="242016"/>
              </a:moveTo>
              <a:arcTo wR="2770138" hR="2770138" stAng="17647688"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5370FC-6861-4E2F-A955-1FC9EE298EA6}">
      <dsp:nvSpPr>
        <dsp:cNvPr id="0" name=""/>
        <dsp:cNvSpPr/>
      </dsp:nvSpPr>
      <dsp:spPr>
        <a:xfrm>
          <a:off x="6314613" y="1387469"/>
          <a:ext cx="1810098" cy="1176564"/>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Roboto" panose="02000000000000000000" pitchFamily="2" charset="0"/>
              <a:ea typeface="Roboto" panose="02000000000000000000" pitchFamily="2" charset="0"/>
            </a:rPr>
            <a:t>Present in </a:t>
          </a:r>
          <a:r>
            <a:rPr lang="en-US" sz="1700" b="1" i="0" kern="1200" dirty="0">
              <a:latin typeface="Roboto" panose="02000000000000000000" pitchFamily="2" charset="0"/>
              <a:ea typeface="Roboto" panose="02000000000000000000" pitchFamily="2" charset="0"/>
            </a:rPr>
            <a:t>42</a:t>
          </a:r>
          <a:r>
            <a:rPr lang="en-US" sz="1700" b="0" i="0" kern="1200" dirty="0">
              <a:latin typeface="Roboto" panose="02000000000000000000" pitchFamily="2" charset="0"/>
              <a:ea typeface="Roboto" panose="02000000000000000000" pitchFamily="2" charset="0"/>
            </a:rPr>
            <a:t> </a:t>
          </a:r>
          <a:r>
            <a:rPr lang="en-US" sz="1700" b="1" i="0" kern="1200" dirty="0">
              <a:latin typeface="Roboto" panose="02000000000000000000" pitchFamily="2" charset="0"/>
              <a:ea typeface="Roboto" panose="02000000000000000000" pitchFamily="2" charset="0"/>
            </a:rPr>
            <a:t>countries</a:t>
          </a:r>
          <a:r>
            <a:rPr lang="en-US" sz="1700" b="0" i="0" kern="1200" dirty="0">
              <a:latin typeface="Roboto" panose="02000000000000000000" pitchFamily="2" charset="0"/>
              <a:ea typeface="Roboto" panose="02000000000000000000" pitchFamily="2" charset="0"/>
            </a:rPr>
            <a:t> on </a:t>
          </a:r>
          <a:r>
            <a:rPr lang="en-US" sz="1700" b="1" i="0" kern="1200" dirty="0">
              <a:latin typeface="Roboto" panose="02000000000000000000" pitchFamily="2" charset="0"/>
              <a:ea typeface="Roboto" panose="02000000000000000000" pitchFamily="2" charset="0"/>
            </a:rPr>
            <a:t>4</a:t>
          </a:r>
          <a:r>
            <a:rPr lang="en-US" sz="1700" b="0" i="0" kern="1200" dirty="0">
              <a:latin typeface="Roboto" panose="02000000000000000000" pitchFamily="2" charset="0"/>
              <a:ea typeface="Roboto" panose="02000000000000000000" pitchFamily="2" charset="0"/>
            </a:rPr>
            <a:t> </a:t>
          </a:r>
          <a:r>
            <a:rPr lang="en-US" sz="1700" b="1" i="0" kern="1200" dirty="0">
              <a:latin typeface="Roboto" panose="02000000000000000000" pitchFamily="2" charset="0"/>
              <a:ea typeface="Roboto" panose="02000000000000000000" pitchFamily="2" charset="0"/>
            </a:rPr>
            <a:t>continents</a:t>
          </a:r>
          <a:endParaRPr lang="fr-FR" sz="1700" b="1" kern="1200" dirty="0">
            <a:latin typeface="Roboto" panose="02000000000000000000" pitchFamily="2" charset="0"/>
            <a:ea typeface="Roboto" panose="02000000000000000000" pitchFamily="2" charset="0"/>
          </a:endParaRPr>
        </a:p>
      </dsp:txBody>
      <dsp:txXfrm>
        <a:off x="6372048" y="1444904"/>
        <a:ext cx="1695228" cy="1061694"/>
      </dsp:txXfrm>
    </dsp:sp>
    <dsp:sp modelId="{767FB392-E4F9-4121-9D45-37D56951E8C6}">
      <dsp:nvSpPr>
        <dsp:cNvPr id="0" name=""/>
        <dsp:cNvSpPr/>
      </dsp:nvSpPr>
      <dsp:spPr>
        <a:xfrm>
          <a:off x="2050514" y="590682"/>
          <a:ext cx="5540276" cy="5540276"/>
        </a:xfrm>
        <a:custGeom>
          <a:avLst/>
          <a:gdLst/>
          <a:ahLst/>
          <a:cxnLst/>
          <a:rect l="0" t="0" r="0" b="0"/>
          <a:pathLst>
            <a:path>
              <a:moveTo>
                <a:pt x="5497142" y="2283192"/>
              </a:moveTo>
              <a:arcTo wR="2770138" hR="2770138" stAng="20992543" swAng="12149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568BBC3-1796-4408-B355-F396836D4DEF}">
      <dsp:nvSpPr>
        <dsp:cNvPr id="0" name=""/>
        <dsp:cNvSpPr/>
      </dsp:nvSpPr>
      <dsp:spPr>
        <a:xfrm>
          <a:off x="6314613" y="4157607"/>
          <a:ext cx="1810098" cy="1176564"/>
        </a:xfrm>
        <a:prstGeom prst="roundRect">
          <a:avLst/>
        </a:prstGeom>
        <a:solidFill>
          <a:srgbClr val="8EC0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u="none" kern="1200" dirty="0">
              <a:latin typeface="Roboto" panose="02000000000000000000" pitchFamily="2" charset="0"/>
              <a:ea typeface="Roboto" panose="02000000000000000000" pitchFamily="2" charset="0"/>
            </a:rPr>
            <a:t>A</a:t>
          </a:r>
          <a:r>
            <a:rPr lang="en-US" sz="1700" b="0" i="0" kern="1200" dirty="0">
              <a:latin typeface="Roboto" panose="02000000000000000000" pitchFamily="2" charset="0"/>
              <a:ea typeface="Roboto" panose="02000000000000000000" pitchFamily="2" charset="0"/>
            </a:rPr>
            <a:t> network of more than </a:t>
          </a:r>
          <a:r>
            <a:rPr lang="en-US" sz="1700" b="1" i="0" kern="1200" dirty="0">
              <a:latin typeface="Roboto" panose="02000000000000000000" pitchFamily="2" charset="0"/>
              <a:ea typeface="Roboto" panose="02000000000000000000" pitchFamily="2" charset="0"/>
            </a:rPr>
            <a:t>300,000 people</a:t>
          </a:r>
          <a:endParaRPr lang="fr-FR" sz="1700" b="1" kern="1200" dirty="0">
            <a:latin typeface="Roboto" panose="02000000000000000000" pitchFamily="2" charset="0"/>
            <a:ea typeface="Roboto" panose="02000000000000000000" pitchFamily="2" charset="0"/>
          </a:endParaRPr>
        </a:p>
      </dsp:txBody>
      <dsp:txXfrm>
        <a:off x="6372048" y="4215042"/>
        <a:ext cx="1695228" cy="1061694"/>
      </dsp:txXfrm>
    </dsp:sp>
    <dsp:sp modelId="{38813BBB-3C2E-4402-A8E0-B2E801CC6C13}">
      <dsp:nvSpPr>
        <dsp:cNvPr id="0" name=""/>
        <dsp:cNvSpPr/>
      </dsp:nvSpPr>
      <dsp:spPr>
        <a:xfrm>
          <a:off x="2050514" y="590682"/>
          <a:ext cx="5540276" cy="5540276"/>
        </a:xfrm>
        <a:custGeom>
          <a:avLst/>
          <a:gdLst/>
          <a:ahLst/>
          <a:cxnLst/>
          <a:rect l="0" t="0" r="0" b="0"/>
          <a:pathLst>
            <a:path>
              <a:moveTo>
                <a:pt x="4532675" y="4907222"/>
              </a:moveTo>
              <a:arcTo wR="2770138" hR="2770138" stAng="3029175"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1CF5130-9EE3-4B7F-87D7-FB61A10D8777}">
      <dsp:nvSpPr>
        <dsp:cNvPr id="0" name=""/>
        <dsp:cNvSpPr/>
      </dsp:nvSpPr>
      <dsp:spPr>
        <a:xfrm>
          <a:off x="3915603" y="5542676"/>
          <a:ext cx="1810098" cy="1176564"/>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latin typeface="Roboto" panose="02000000000000000000" pitchFamily="2" charset="0"/>
              <a:ea typeface="Roboto" panose="02000000000000000000" pitchFamily="2" charset="0"/>
            </a:rPr>
            <a:t>12 </a:t>
          </a:r>
          <a:r>
            <a:rPr lang="fr-FR" sz="1700" kern="1200" dirty="0" err="1">
              <a:latin typeface="Roboto" panose="02000000000000000000" pitchFamily="2" charset="0"/>
              <a:ea typeface="Roboto" panose="02000000000000000000" pitchFamily="2" charset="0"/>
            </a:rPr>
            <a:t>elite</a:t>
          </a:r>
          <a:r>
            <a:rPr lang="fr-FR" sz="1700" kern="1200" dirty="0">
              <a:latin typeface="Roboto" panose="02000000000000000000" pitchFamily="2" charset="0"/>
              <a:ea typeface="Roboto" panose="02000000000000000000" pitchFamily="2" charset="0"/>
            </a:rPr>
            <a:t> </a:t>
          </a:r>
          <a:r>
            <a:rPr lang="fr-FR" sz="1700" kern="1200" dirty="0" err="1">
              <a:latin typeface="Roboto" panose="02000000000000000000" pitchFamily="2" charset="0"/>
              <a:ea typeface="Roboto" panose="02000000000000000000" pitchFamily="2" charset="0"/>
            </a:rPr>
            <a:t>subject</a:t>
          </a:r>
          <a:r>
            <a:rPr lang="fr-FR" sz="1700" kern="1200" dirty="0">
              <a:latin typeface="Roboto" panose="02000000000000000000" pitchFamily="2" charset="0"/>
              <a:ea typeface="Roboto" panose="02000000000000000000" pitchFamily="2" charset="0"/>
            </a:rPr>
            <a:t> areas</a:t>
          </a:r>
        </a:p>
      </dsp:txBody>
      <dsp:txXfrm>
        <a:off x="3973038" y="5600111"/>
        <a:ext cx="1695228" cy="1061694"/>
      </dsp:txXfrm>
    </dsp:sp>
    <dsp:sp modelId="{5F0510B7-6719-4326-8B45-C4394434276C}">
      <dsp:nvSpPr>
        <dsp:cNvPr id="0" name=""/>
        <dsp:cNvSpPr/>
      </dsp:nvSpPr>
      <dsp:spPr>
        <a:xfrm>
          <a:off x="2050514" y="590682"/>
          <a:ext cx="5540276" cy="5540276"/>
        </a:xfrm>
        <a:custGeom>
          <a:avLst/>
          <a:gdLst/>
          <a:ahLst/>
          <a:cxnLst/>
          <a:rect l="0" t="0" r="0" b="0"/>
          <a:pathLst>
            <a:path>
              <a:moveTo>
                <a:pt x="1637765" y="5298259"/>
              </a:moveTo>
              <a:arcTo wR="2770138" hR="2770138" stAng="6847688"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C73533B-0847-43A0-A57F-ACCB8D19CD8A}">
      <dsp:nvSpPr>
        <dsp:cNvPr id="0" name=""/>
        <dsp:cNvSpPr/>
      </dsp:nvSpPr>
      <dsp:spPr>
        <a:xfrm>
          <a:off x="1516593" y="4157607"/>
          <a:ext cx="1810098" cy="1176564"/>
        </a:xfrm>
        <a:prstGeom prst="roundRect">
          <a:avLst/>
        </a:prstGeom>
        <a:solidFill>
          <a:srgbClr val="EB5B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latin typeface="Roboto" panose="02000000000000000000" pitchFamily="2" charset="0"/>
              <a:ea typeface="Roboto" panose="02000000000000000000" pitchFamily="2" charset="0"/>
            </a:rPr>
            <a:t>170 </a:t>
          </a:r>
          <a:r>
            <a:rPr lang="fr-FR" sz="1700" b="1" kern="1200" dirty="0" err="1">
              <a:latin typeface="Roboto" panose="02000000000000000000" pitchFamily="2" charset="0"/>
              <a:ea typeface="Roboto" panose="02000000000000000000" pitchFamily="2" charset="0"/>
            </a:rPr>
            <a:t>European</a:t>
          </a:r>
          <a:r>
            <a:rPr lang="fr-FR" sz="1700" b="1" kern="1200" dirty="0">
              <a:latin typeface="Roboto" panose="02000000000000000000" pitchFamily="2" charset="0"/>
              <a:ea typeface="Roboto" panose="02000000000000000000" pitchFamily="2" charset="0"/>
            </a:rPr>
            <a:t> </a:t>
          </a:r>
          <a:r>
            <a:rPr lang="fr-FR" sz="1700" b="1" kern="1200" dirty="0" err="1">
              <a:latin typeface="Roboto" panose="02000000000000000000" pitchFamily="2" charset="0"/>
              <a:ea typeface="Roboto" panose="02000000000000000000" pitchFamily="2" charset="0"/>
            </a:rPr>
            <a:t>degrees</a:t>
          </a:r>
          <a:endParaRPr lang="fr-FR" sz="1700" b="1" kern="1200" dirty="0">
            <a:latin typeface="Roboto" panose="02000000000000000000" pitchFamily="2" charset="0"/>
            <a:ea typeface="Roboto" panose="02000000000000000000" pitchFamily="2" charset="0"/>
          </a:endParaRPr>
        </a:p>
      </dsp:txBody>
      <dsp:txXfrm>
        <a:off x="1574028" y="4215042"/>
        <a:ext cx="1695228" cy="1061694"/>
      </dsp:txXfrm>
    </dsp:sp>
    <dsp:sp modelId="{B8B0444A-0227-4EE3-B13C-79FC05F2E352}">
      <dsp:nvSpPr>
        <dsp:cNvPr id="0" name=""/>
        <dsp:cNvSpPr/>
      </dsp:nvSpPr>
      <dsp:spPr>
        <a:xfrm>
          <a:off x="2050514" y="590682"/>
          <a:ext cx="5540276" cy="5540276"/>
        </a:xfrm>
        <a:custGeom>
          <a:avLst/>
          <a:gdLst/>
          <a:ahLst/>
          <a:cxnLst/>
          <a:rect l="0" t="0" r="0" b="0"/>
          <a:pathLst>
            <a:path>
              <a:moveTo>
                <a:pt x="43134" y="3257084"/>
              </a:moveTo>
              <a:arcTo wR="2770138" hR="2770138" stAng="10192543" swAng="12149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C5A31D6-2498-4697-AB3B-D78959E15948}">
      <dsp:nvSpPr>
        <dsp:cNvPr id="0" name=""/>
        <dsp:cNvSpPr/>
      </dsp:nvSpPr>
      <dsp:spPr>
        <a:xfrm>
          <a:off x="1516593" y="1387469"/>
          <a:ext cx="1810098" cy="1176564"/>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kern="1200" dirty="0" err="1">
              <a:latin typeface="Roboto" panose="02000000000000000000" pitchFamily="2" charset="0"/>
              <a:ea typeface="Roboto" panose="02000000000000000000" pitchFamily="2" charset="0"/>
            </a:rPr>
            <a:t>From</a:t>
          </a:r>
          <a:r>
            <a:rPr lang="fr-FR" sz="1700" kern="1200" dirty="0">
              <a:latin typeface="Roboto" panose="02000000000000000000" pitchFamily="2" charset="0"/>
              <a:ea typeface="Roboto" panose="02000000000000000000" pitchFamily="2" charset="0"/>
            </a:rPr>
            <a:t> </a:t>
          </a:r>
          <a:r>
            <a:rPr lang="fr-FR" sz="1700" kern="1200" dirty="0" err="1">
              <a:latin typeface="Roboto" panose="02000000000000000000" pitchFamily="2" charset="0"/>
              <a:ea typeface="Roboto" panose="02000000000000000000" pitchFamily="2" charset="0"/>
            </a:rPr>
            <a:t>Foundation</a:t>
          </a:r>
          <a:r>
            <a:rPr lang="fr-FR" sz="1700" kern="1200" dirty="0">
              <a:latin typeface="Roboto" panose="02000000000000000000" pitchFamily="2" charset="0"/>
              <a:ea typeface="Roboto" panose="02000000000000000000" pitchFamily="2" charset="0"/>
            </a:rPr>
            <a:t> </a:t>
          </a:r>
          <a:r>
            <a:rPr lang="fr-FR" sz="1700" kern="1200" dirty="0" err="1">
              <a:latin typeface="Roboto" panose="02000000000000000000" pitchFamily="2" charset="0"/>
              <a:ea typeface="Roboto" panose="02000000000000000000" pitchFamily="2" charset="0"/>
            </a:rPr>
            <a:t>Degree</a:t>
          </a:r>
          <a:r>
            <a:rPr lang="fr-FR" sz="1700" kern="1200" dirty="0">
              <a:latin typeface="Roboto" panose="02000000000000000000" pitchFamily="2" charset="0"/>
              <a:ea typeface="Roboto" panose="02000000000000000000" pitchFamily="2" charset="0"/>
            </a:rPr>
            <a:t> to DBA </a:t>
          </a:r>
        </a:p>
      </dsp:txBody>
      <dsp:txXfrm>
        <a:off x="1574028" y="1444904"/>
        <a:ext cx="1695228" cy="1061694"/>
      </dsp:txXfrm>
    </dsp:sp>
    <dsp:sp modelId="{1CFFF738-2BEE-42FB-9336-8165C7459B8A}">
      <dsp:nvSpPr>
        <dsp:cNvPr id="0" name=""/>
        <dsp:cNvSpPr/>
      </dsp:nvSpPr>
      <dsp:spPr>
        <a:xfrm>
          <a:off x="2050514" y="590682"/>
          <a:ext cx="5540276" cy="5540276"/>
        </a:xfrm>
        <a:custGeom>
          <a:avLst/>
          <a:gdLst/>
          <a:ahLst/>
          <a:cxnLst/>
          <a:rect l="0" t="0" r="0" b="0"/>
          <a:pathLst>
            <a:path>
              <a:moveTo>
                <a:pt x="1007600" y="633054"/>
              </a:moveTo>
              <a:arcTo wR="2770138" hR="2770138" stAng="13829175"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A0D7-536E-4EE6-AE0A-75ED26C3F443}">
      <dsp:nvSpPr>
        <dsp:cNvPr id="0" name=""/>
        <dsp:cNvSpPr/>
      </dsp:nvSpPr>
      <dsp:spPr>
        <a:xfrm>
          <a:off x="-7107796" y="-1074547"/>
          <a:ext cx="8365070" cy="8365070"/>
        </a:xfrm>
        <a:prstGeom prst="blockArc">
          <a:avLst>
            <a:gd name="adj1" fmla="val 18900000"/>
            <a:gd name="adj2" fmla="val 2700000"/>
            <a:gd name="adj3" fmla="val 258"/>
          </a:avLst>
        </a:prstGeom>
        <a:noFill/>
        <a:ln w="12700" cap="flat" cmpd="sng" algn="ctr">
          <a:solidFill>
            <a:srgbClr val="EB5B28"/>
          </a:solidFill>
          <a:prstDash val="solid"/>
          <a:miter lim="800000"/>
        </a:ln>
        <a:effectLst/>
      </dsp:spPr>
      <dsp:style>
        <a:lnRef idx="2">
          <a:scrgbClr r="0" g="0" b="0"/>
        </a:lnRef>
        <a:fillRef idx="0">
          <a:scrgbClr r="0" g="0" b="0"/>
        </a:fillRef>
        <a:effectRef idx="0">
          <a:scrgbClr r="0" g="0" b="0"/>
        </a:effectRef>
        <a:fontRef idx="minor"/>
      </dsp:style>
    </dsp:sp>
    <dsp:sp modelId="{F7C7B55D-575D-471B-8BE3-F65E954169BB}">
      <dsp:nvSpPr>
        <dsp:cNvPr id="0" name=""/>
        <dsp:cNvSpPr/>
      </dsp:nvSpPr>
      <dsp:spPr>
        <a:xfrm>
          <a:off x="870851" y="966033"/>
          <a:ext cx="7450808" cy="1619741"/>
        </a:xfrm>
        <a:prstGeom prst="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52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The FEDE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is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listed</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in the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European</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Union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Transparency</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Register</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and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is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member</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of the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European</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Commission’s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Pact</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for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Skills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a:t>
          </a:r>
          <a:endParaRPr lang="fr-FR" sz="2000" kern="1200" dirty="0">
            <a:solidFill>
              <a:schemeClr val="bg1"/>
            </a:solidFill>
            <a:latin typeface="Roboto" panose="02000000000000000000" pitchFamily="2" charset="0"/>
            <a:ea typeface="Roboto" panose="02000000000000000000" pitchFamily="2" charset="0"/>
          </a:endParaRPr>
        </a:p>
      </dsp:txBody>
      <dsp:txXfrm>
        <a:off x="870851" y="966033"/>
        <a:ext cx="7450808" cy="1619741"/>
      </dsp:txXfrm>
    </dsp:sp>
    <dsp:sp modelId="{C063EB39-D1A8-4220-B1E8-90FD4640B25F}">
      <dsp:nvSpPr>
        <dsp:cNvPr id="0" name=""/>
        <dsp:cNvSpPr/>
      </dsp:nvSpPr>
      <dsp:spPr>
        <a:xfrm>
          <a:off x="124893" y="918491"/>
          <a:ext cx="1765236" cy="1714826"/>
        </a:xfrm>
        <a:prstGeom prst="ellipse">
          <a:avLst/>
        </a:prstGeom>
        <a:solidFill>
          <a:schemeClr val="lt1">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1FFCDD14-2F28-4885-90C1-8E80C7187B91}">
      <dsp:nvSpPr>
        <dsp:cNvPr id="0" name=""/>
        <dsp:cNvSpPr/>
      </dsp:nvSpPr>
      <dsp:spPr>
        <a:xfrm>
          <a:off x="850001" y="3573046"/>
          <a:ext cx="7492510" cy="1734048"/>
        </a:xfrm>
        <a:prstGeom prst="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52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It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works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in partnership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with</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innovative and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leading</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European</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professional</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federations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in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their</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fields</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fr-FR" sz="2000" kern="1200" dirty="0" err="1">
              <a:solidFill>
                <a:schemeClr val="bg1"/>
              </a:solidFill>
              <a:effectLst/>
              <a:latin typeface="Roboto" panose="02000000000000000000" pitchFamily="2" charset="0"/>
              <a:ea typeface="Roboto" panose="02000000000000000000" pitchFamily="2" charset="0"/>
              <a:cs typeface="Arial" panose="020B0604020202020204" pitchFamily="34" charset="0"/>
            </a:rPr>
            <a:t>such</a:t>
          </a:r>
          <a:r>
            <a:rPr lang="fr-FR" sz="2000"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 as: </a:t>
          </a:r>
          <a:br>
            <a:rPr lang="fr-FR" sz="2000" kern="1200" dirty="0">
              <a:solidFill>
                <a:schemeClr val="bg1"/>
              </a:solidFill>
              <a:latin typeface="Roboto" panose="02000000000000000000" pitchFamily="2" charset="0"/>
              <a:ea typeface="Roboto" panose="02000000000000000000" pitchFamily="2" charset="0"/>
            </a:rPr>
          </a:br>
          <a:br>
            <a:rPr lang="fr-FR" sz="2000" kern="1200" dirty="0">
              <a:solidFill>
                <a:schemeClr val="bg1"/>
              </a:solidFill>
              <a:latin typeface="Roboto" panose="02000000000000000000" pitchFamily="2" charset="0"/>
              <a:ea typeface="Roboto" panose="02000000000000000000" pitchFamily="2" charset="0"/>
            </a:rPr>
          </a:br>
          <a:r>
            <a:rPr lang="en-US" sz="2000" b="1" i="0" kern="1200" dirty="0">
              <a:solidFill>
                <a:schemeClr val="bg1"/>
              </a:solidFill>
              <a:effectLst/>
              <a:latin typeface="Roboto" panose="02000000000000000000" pitchFamily="2" charset="0"/>
              <a:ea typeface="Roboto" panose="02000000000000000000" pitchFamily="2" charset="0"/>
            </a:rPr>
            <a:t>The European Telecommunications Network Operators (ETNO), The GEOPA COPA. </a:t>
          </a:r>
          <a:endParaRPr lang="fr-FR" sz="2000" kern="1200" dirty="0">
            <a:solidFill>
              <a:schemeClr val="bg1"/>
            </a:solidFill>
            <a:latin typeface="Roboto" panose="02000000000000000000" pitchFamily="2" charset="0"/>
            <a:ea typeface="Roboto" panose="02000000000000000000" pitchFamily="2" charset="0"/>
          </a:endParaRPr>
        </a:p>
      </dsp:txBody>
      <dsp:txXfrm>
        <a:off x="850001" y="3573046"/>
        <a:ext cx="7492510" cy="1734048"/>
      </dsp:txXfrm>
    </dsp:sp>
    <dsp:sp modelId="{BB8F25EE-3516-4E6A-BB36-CADC8A6860F0}">
      <dsp:nvSpPr>
        <dsp:cNvPr id="0" name=""/>
        <dsp:cNvSpPr/>
      </dsp:nvSpPr>
      <dsp:spPr>
        <a:xfrm>
          <a:off x="133760" y="3568540"/>
          <a:ext cx="1814624" cy="1743060"/>
        </a:xfrm>
        <a:prstGeom prst="ellipse">
          <a:avLst/>
        </a:prstGeom>
        <a:solidFill>
          <a:schemeClr val="lt1">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A0D7-536E-4EE6-AE0A-75ED26C3F443}">
      <dsp:nvSpPr>
        <dsp:cNvPr id="0" name=""/>
        <dsp:cNvSpPr/>
      </dsp:nvSpPr>
      <dsp:spPr>
        <a:xfrm>
          <a:off x="-6567425" y="-1004763"/>
          <a:ext cx="7819776" cy="7819776"/>
        </a:xfrm>
        <a:prstGeom prst="blockArc">
          <a:avLst>
            <a:gd name="adj1" fmla="val 18900000"/>
            <a:gd name="adj2" fmla="val 2700000"/>
            <a:gd name="adj3" fmla="val 276"/>
          </a:avLst>
        </a:pr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F7C7B55D-575D-471B-8BE3-F65E954169BB}">
      <dsp:nvSpPr>
        <dsp:cNvPr id="0" name=""/>
        <dsp:cNvSpPr/>
      </dsp:nvSpPr>
      <dsp:spPr>
        <a:xfrm>
          <a:off x="806462" y="581025"/>
          <a:ext cx="7462268" cy="116205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2377" tIns="30480" rIns="30480" bIns="3048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Arial" panose="020B0604020202020204" pitchFamily="34" charset="0"/>
              <a:ea typeface="Calibri" panose="020F0502020204030204" pitchFamily="34" charset="0"/>
              <a:cs typeface="Arial" panose="020B0604020202020204" pitchFamily="34" charset="0"/>
            </a:rPr>
            <a:t>The FEDE</a:t>
          </a:r>
          <a:r>
            <a:rPr lang="en-GB" sz="1200" kern="1200" dirty="0">
              <a:effectLst/>
              <a:latin typeface="Arial" panose="020B0604020202020204" pitchFamily="34" charset="0"/>
              <a:ea typeface="Calibri" panose="020F0502020204030204" pitchFamily="34" charset="0"/>
              <a:cs typeface="Arial" panose="020B0604020202020204" pitchFamily="34" charset="0"/>
            </a:rPr>
            <a:t> is also committed to </a:t>
          </a:r>
          <a:r>
            <a:rPr lang="en-GB" sz="1200" b="1" kern="1200" dirty="0">
              <a:effectLst/>
              <a:latin typeface="Arial" panose="020B0604020202020204" pitchFamily="34" charset="0"/>
              <a:ea typeface="Calibri" panose="020F0502020204030204" pitchFamily="34" charset="0"/>
              <a:cs typeface="Arial" panose="020B0604020202020204" pitchFamily="34" charset="0"/>
            </a:rPr>
            <a:t>fighting corruption (GRECO) in partnership with the Council of Europe’s Group of States against Corruption.</a:t>
          </a:r>
          <a:br>
            <a:rPr lang="en-GB" sz="1200" b="1" kern="1200" dirty="0">
              <a:effectLst/>
              <a:latin typeface="Arial" panose="020B0604020202020204" pitchFamily="34" charset="0"/>
              <a:ea typeface="Calibri" panose="020F0502020204030204" pitchFamily="34" charset="0"/>
              <a:cs typeface="Arial" panose="020B0604020202020204" pitchFamily="34" charset="0"/>
            </a:rPr>
          </a:b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With</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the GRECO, the FEDE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built</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in 2018-2019 an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educational</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programme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focused</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on the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fight</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against</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corruption and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its</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legal</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framework</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b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From</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September</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2019 to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june</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2022,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nearly</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15,000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young</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learners</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from</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the FEDE network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had</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access</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to </a:t>
          </a:r>
          <a:r>
            <a:rPr lang="fr-FR" sz="1200" kern="12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this</a:t>
          </a:r>
          <a:r>
            <a:rPr lang="fr-FR" sz="1200" kern="12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innovative program.</a:t>
          </a:r>
          <a:endParaRPr lang="fr-FR" sz="1200" kern="1200" dirty="0">
            <a:latin typeface="Roboto" panose="02000000000000000000" pitchFamily="2" charset="0"/>
            <a:ea typeface="Roboto" panose="02000000000000000000" pitchFamily="2" charset="0"/>
          </a:endParaRPr>
        </a:p>
      </dsp:txBody>
      <dsp:txXfrm>
        <a:off x="806462" y="581025"/>
        <a:ext cx="7462268" cy="1162050"/>
      </dsp:txXfrm>
    </dsp:sp>
    <dsp:sp modelId="{C063EB39-D1A8-4220-B1E8-90FD4640B25F}">
      <dsp:nvSpPr>
        <dsp:cNvPr id="0" name=""/>
        <dsp:cNvSpPr/>
      </dsp:nvSpPr>
      <dsp:spPr>
        <a:xfrm>
          <a:off x="160057" y="435768"/>
          <a:ext cx="1452562" cy="1452562"/>
        </a:xfrm>
        <a:prstGeom prst="ellipse">
          <a:avLst/>
        </a:prstGeom>
        <a:solidFill>
          <a:schemeClr val="lt1">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1FFCDD14-2F28-4885-90C1-8E80C7187B91}">
      <dsp:nvSpPr>
        <dsp:cNvPr id="0" name=""/>
        <dsp:cNvSpPr/>
      </dsp:nvSpPr>
      <dsp:spPr>
        <a:xfrm>
          <a:off x="1228867" y="2233657"/>
          <a:ext cx="7039863" cy="1342934"/>
        </a:xfrm>
        <a:prstGeom prst="rect">
          <a:avLst/>
        </a:prstGeom>
        <a:solidFill>
          <a:schemeClr val="accent2"/>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2377" tIns="30480" rIns="30480" bIns="3048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Roboto" panose="02000000000000000000" pitchFamily="2" charset="0"/>
              <a:ea typeface="Roboto" panose="02000000000000000000" pitchFamily="2" charset="0"/>
            </a:rPr>
            <a:t>Launched in 2015, the </a:t>
          </a:r>
          <a:r>
            <a:rPr lang="en-US" sz="1200" b="1" i="0" kern="1200" dirty="0">
              <a:latin typeface="Roboto" panose="02000000000000000000" pitchFamily="2" charset="0"/>
              <a:ea typeface="Roboto" panose="02000000000000000000" pitchFamily="2" charset="0"/>
            </a:rPr>
            <a:t>Council of Europe’s Platform on Ethics, Transparency and Integrity in Education (ETINED) </a:t>
          </a:r>
          <a:r>
            <a:rPr lang="en-US" sz="1200" b="0" i="0" kern="1200" dirty="0">
              <a:latin typeface="Roboto" panose="02000000000000000000" pitchFamily="2" charset="0"/>
              <a:ea typeface="Roboto" panose="02000000000000000000" pitchFamily="2" charset="0"/>
            </a:rPr>
            <a:t>is a network of specialists appointed by the Member States of the Council of Europe and aiming to promote discussion on best practice as to transparency and integrity in education.</a:t>
          </a:r>
          <a:br>
            <a:rPr lang="fr-FR" sz="1200" b="0" i="0" kern="1200" dirty="0">
              <a:latin typeface="Roboto" panose="02000000000000000000" pitchFamily="2" charset="0"/>
              <a:ea typeface="Roboto" panose="02000000000000000000" pitchFamily="2" charset="0"/>
            </a:rPr>
          </a:br>
          <a:r>
            <a:rPr lang="en-US" sz="1200" b="0" i="0" kern="1200" dirty="0">
              <a:latin typeface="Roboto" panose="02000000000000000000" pitchFamily="2" charset="0"/>
              <a:ea typeface="Roboto" panose="02000000000000000000" pitchFamily="2" charset="0"/>
            </a:rPr>
            <a:t>The FEDE has been invited as an expert to ETINED Platform meetings since 2019. Through its regular participation, it is helping to build a culture of democracy and participation.</a:t>
          </a:r>
          <a:endParaRPr lang="fr-FR" sz="1200" kern="1200" dirty="0">
            <a:solidFill>
              <a:schemeClr val="bg1"/>
            </a:solidFill>
            <a:latin typeface="Roboto" panose="02000000000000000000" pitchFamily="2" charset="0"/>
            <a:ea typeface="Roboto" panose="02000000000000000000" pitchFamily="2" charset="0"/>
          </a:endParaRPr>
        </a:p>
      </dsp:txBody>
      <dsp:txXfrm>
        <a:off x="1228867" y="2233657"/>
        <a:ext cx="7039863" cy="1342934"/>
      </dsp:txXfrm>
    </dsp:sp>
    <dsp:sp modelId="{BB8F25EE-3516-4E6A-BB36-CADC8A6860F0}">
      <dsp:nvSpPr>
        <dsp:cNvPr id="0" name=""/>
        <dsp:cNvSpPr/>
      </dsp:nvSpPr>
      <dsp:spPr>
        <a:xfrm>
          <a:off x="502586" y="2178843"/>
          <a:ext cx="1452562" cy="1452562"/>
        </a:xfrm>
        <a:prstGeom prst="ellipse">
          <a:avLst/>
        </a:prstGeom>
        <a:solidFill>
          <a:schemeClr val="lt1">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28507C97-A332-46E7-BEA9-E95506800666}">
      <dsp:nvSpPr>
        <dsp:cNvPr id="0" name=""/>
        <dsp:cNvSpPr/>
      </dsp:nvSpPr>
      <dsp:spPr>
        <a:xfrm>
          <a:off x="806462" y="4067175"/>
          <a:ext cx="7462268" cy="116205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2377"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Created in November 2020 by a Partial Agreement signed by 17 </a:t>
          </a:r>
          <a:r>
            <a:rPr lang="en-US" sz="1200" kern="1200" dirty="0" err="1">
              <a:latin typeface="Roboto" panose="02000000000000000000" pitchFamily="2" charset="0"/>
              <a:ea typeface="Roboto" panose="02000000000000000000" pitchFamily="2" charset="0"/>
            </a:rPr>
            <a:t>CoE</a:t>
          </a:r>
          <a:r>
            <a:rPr lang="en-US" sz="1200" kern="1200" dirty="0">
              <a:latin typeface="Roboto" panose="02000000000000000000" pitchFamily="2" charset="0"/>
              <a:ea typeface="Roboto" panose="02000000000000000000" pitchFamily="2" charset="0"/>
            </a:rPr>
            <a:t> member states, the </a:t>
          </a:r>
          <a:r>
            <a:rPr lang="en-US" sz="1200" b="1" kern="1200" dirty="0">
              <a:latin typeface="Roboto" panose="02000000000000000000" pitchFamily="2" charset="0"/>
              <a:ea typeface="Roboto" panose="02000000000000000000" pitchFamily="2" charset="0"/>
            </a:rPr>
            <a:t>Observatory of History Teaching in Europe (OHTE)</a:t>
          </a:r>
          <a:r>
            <a:rPr lang="en-US" sz="1200" kern="1200" dirty="0">
              <a:latin typeface="Roboto" panose="02000000000000000000" pitchFamily="2" charset="0"/>
              <a:ea typeface="Roboto" panose="02000000000000000000" pitchFamily="2" charset="0"/>
            </a:rPr>
            <a:t> aims to advocate States on the importance of teaching history in building critical thinking and the fight against fake news.</a:t>
          </a:r>
          <a:br>
            <a:rPr lang="en-US" sz="1200" kern="1200" dirty="0">
              <a:latin typeface="Roboto" panose="02000000000000000000" pitchFamily="2" charset="0"/>
              <a:ea typeface="Roboto" panose="02000000000000000000" pitchFamily="2" charset="0"/>
            </a:rPr>
          </a:br>
          <a:r>
            <a:rPr lang="en-GB" sz="1200" kern="1200" dirty="0">
              <a:latin typeface="Roboto" panose="02000000000000000000" pitchFamily="2" charset="0"/>
              <a:ea typeface="Roboto" panose="02000000000000000000" pitchFamily="2" charset="0"/>
            </a:rPr>
            <a:t>The FEDE is involved in OHTE activities, striving to help provide learners with the technical, material and conceptual tools they need to exercise vigilance in their pursuit of knowledge and skills.</a:t>
          </a:r>
          <a:endParaRPr lang="fr-FR" sz="1200" kern="1200" dirty="0">
            <a:solidFill>
              <a:schemeClr val="bg1"/>
            </a:solidFill>
            <a:latin typeface="Roboto" panose="02000000000000000000" pitchFamily="2" charset="0"/>
            <a:ea typeface="Roboto" panose="02000000000000000000" pitchFamily="2" charset="0"/>
          </a:endParaRPr>
        </a:p>
      </dsp:txBody>
      <dsp:txXfrm>
        <a:off x="806462" y="4067175"/>
        <a:ext cx="7462268" cy="1162050"/>
      </dsp:txXfrm>
    </dsp:sp>
    <dsp:sp modelId="{43A575BB-4A4E-49F7-B159-E80F2A59D1CF}">
      <dsp:nvSpPr>
        <dsp:cNvPr id="0" name=""/>
        <dsp:cNvSpPr/>
      </dsp:nvSpPr>
      <dsp:spPr>
        <a:xfrm>
          <a:off x="160057" y="3921918"/>
          <a:ext cx="1452562" cy="1452562"/>
        </a:xfrm>
        <a:prstGeom prst="ellipse">
          <a:avLst/>
        </a:prstGeom>
        <a:solidFill>
          <a:schemeClr val="lt1">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202FC-6717-4F38-8F07-2D4E33BC4A14}">
      <dsp:nvSpPr>
        <dsp:cNvPr id="0" name=""/>
        <dsp:cNvSpPr/>
      </dsp:nvSpPr>
      <dsp:spPr>
        <a:xfrm>
          <a:off x="1975120" y="777651"/>
          <a:ext cx="5189446" cy="5189446"/>
        </a:xfrm>
        <a:prstGeom prst="blockArc">
          <a:avLst>
            <a:gd name="adj1" fmla="val 10800000"/>
            <a:gd name="adj2" fmla="val 16200000"/>
            <a:gd name="adj3" fmla="val 4638"/>
          </a:avLst>
        </a:prstGeom>
        <a:solidFill>
          <a:srgbClr val="999CDB"/>
        </a:solidFill>
        <a:ln>
          <a:noFill/>
        </a:ln>
        <a:effectLst/>
      </dsp:spPr>
      <dsp:style>
        <a:lnRef idx="0">
          <a:scrgbClr r="0" g="0" b="0"/>
        </a:lnRef>
        <a:fillRef idx="1">
          <a:scrgbClr r="0" g="0" b="0"/>
        </a:fillRef>
        <a:effectRef idx="0">
          <a:scrgbClr r="0" g="0" b="0"/>
        </a:effectRef>
        <a:fontRef idx="minor">
          <a:schemeClr val="lt1"/>
        </a:fontRef>
      </dsp:style>
    </dsp:sp>
    <dsp:sp modelId="{81412D2C-CFA0-437D-822C-E9235EC73BA9}">
      <dsp:nvSpPr>
        <dsp:cNvPr id="0" name=""/>
        <dsp:cNvSpPr/>
      </dsp:nvSpPr>
      <dsp:spPr>
        <a:xfrm>
          <a:off x="1975120" y="777651"/>
          <a:ext cx="5189446" cy="5189446"/>
        </a:xfrm>
        <a:prstGeom prst="blockArc">
          <a:avLst>
            <a:gd name="adj1" fmla="val 5400000"/>
            <a:gd name="adj2" fmla="val 10800000"/>
            <a:gd name="adj3" fmla="val 4638"/>
          </a:avLst>
        </a:prstGeom>
        <a:solidFill>
          <a:srgbClr val="999CDB"/>
        </a:solidFill>
        <a:ln>
          <a:noFill/>
        </a:ln>
        <a:effectLst/>
      </dsp:spPr>
      <dsp:style>
        <a:lnRef idx="0">
          <a:scrgbClr r="0" g="0" b="0"/>
        </a:lnRef>
        <a:fillRef idx="1">
          <a:scrgbClr r="0" g="0" b="0"/>
        </a:fillRef>
        <a:effectRef idx="0">
          <a:scrgbClr r="0" g="0" b="0"/>
        </a:effectRef>
        <a:fontRef idx="minor">
          <a:schemeClr val="lt1"/>
        </a:fontRef>
      </dsp:style>
    </dsp:sp>
    <dsp:sp modelId="{4AECB1ED-AE33-4252-9FFC-DC35C14FAA9F}">
      <dsp:nvSpPr>
        <dsp:cNvPr id="0" name=""/>
        <dsp:cNvSpPr/>
      </dsp:nvSpPr>
      <dsp:spPr>
        <a:xfrm>
          <a:off x="1975120" y="777651"/>
          <a:ext cx="5189446" cy="5189446"/>
        </a:xfrm>
        <a:prstGeom prst="blockArc">
          <a:avLst>
            <a:gd name="adj1" fmla="val 0"/>
            <a:gd name="adj2" fmla="val 5400000"/>
            <a:gd name="adj3" fmla="val 4638"/>
          </a:avLst>
        </a:prstGeom>
        <a:solidFill>
          <a:srgbClr val="999CDB"/>
        </a:solidFill>
        <a:ln>
          <a:noFill/>
        </a:ln>
        <a:effectLst/>
      </dsp:spPr>
      <dsp:style>
        <a:lnRef idx="0">
          <a:scrgbClr r="0" g="0" b="0"/>
        </a:lnRef>
        <a:fillRef idx="1">
          <a:scrgbClr r="0" g="0" b="0"/>
        </a:fillRef>
        <a:effectRef idx="0">
          <a:scrgbClr r="0" g="0" b="0"/>
        </a:effectRef>
        <a:fontRef idx="minor">
          <a:schemeClr val="lt1"/>
        </a:fontRef>
      </dsp:style>
    </dsp:sp>
    <dsp:sp modelId="{9FC4662E-B47E-4EB9-8F2F-72F3D9DB3D96}">
      <dsp:nvSpPr>
        <dsp:cNvPr id="0" name=""/>
        <dsp:cNvSpPr/>
      </dsp:nvSpPr>
      <dsp:spPr>
        <a:xfrm>
          <a:off x="1975120" y="777651"/>
          <a:ext cx="5189446" cy="5189446"/>
        </a:xfrm>
        <a:prstGeom prst="blockArc">
          <a:avLst>
            <a:gd name="adj1" fmla="val 16200000"/>
            <a:gd name="adj2" fmla="val 0"/>
            <a:gd name="adj3" fmla="val 4638"/>
          </a:avLst>
        </a:prstGeom>
        <a:solidFill>
          <a:srgbClr val="999CDB"/>
        </a:solidFill>
        <a:ln>
          <a:solidFill>
            <a:srgbClr val="31358C"/>
          </a:solidFill>
        </a:ln>
        <a:effectLst/>
      </dsp:spPr>
      <dsp:style>
        <a:lnRef idx="0">
          <a:scrgbClr r="0" g="0" b="0"/>
        </a:lnRef>
        <a:fillRef idx="1">
          <a:scrgbClr r="0" g="0" b="0"/>
        </a:fillRef>
        <a:effectRef idx="0">
          <a:scrgbClr r="0" g="0" b="0"/>
        </a:effectRef>
        <a:fontRef idx="minor">
          <a:schemeClr val="lt1"/>
        </a:fontRef>
      </dsp:style>
    </dsp:sp>
    <dsp:sp modelId="{BBBE7043-B83B-4931-ACE8-E9B2563B0760}">
      <dsp:nvSpPr>
        <dsp:cNvPr id="0" name=""/>
        <dsp:cNvSpPr/>
      </dsp:nvSpPr>
      <dsp:spPr>
        <a:xfrm>
          <a:off x="3376061" y="2178592"/>
          <a:ext cx="2387564" cy="2387564"/>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0" lang="fr-FR" altLang="fr-FR" sz="1400" b="0" i="0" u="none" strike="noStrike" kern="1200" cap="none" normalizeH="0" baseline="0" dirty="0">
              <a:ln>
                <a:noFill/>
              </a:ln>
              <a:solidFill>
                <a:schemeClr val="bg1"/>
              </a:solidFill>
              <a:effectLst/>
              <a:latin typeface="Roboto" panose="02000000000000000000" pitchFamily="2" charset="0"/>
              <a:ea typeface="Roboto" panose="02000000000000000000" pitchFamily="2" charset="0"/>
              <a:cs typeface="Calibri" panose="020F0502020204030204" pitchFamily="34" charset="0"/>
            </a:rPr>
            <a:t>The FEDE </a:t>
          </a:r>
          <a:br>
            <a:rPr kumimoji="0" lang="fr-FR" altLang="fr-FR" sz="1400" b="0" i="0" u="none" strike="noStrike" kern="1200" cap="none" normalizeH="0" baseline="0" dirty="0">
              <a:ln>
                <a:noFill/>
              </a:ln>
              <a:solidFill>
                <a:schemeClr val="bg1"/>
              </a:solidFill>
              <a:effectLst/>
              <a:latin typeface="Roboto" panose="02000000000000000000" pitchFamily="2" charset="0"/>
              <a:ea typeface="Roboto" panose="02000000000000000000" pitchFamily="2" charset="0"/>
              <a:cs typeface="Calibri" panose="020F0502020204030204" pitchFamily="34" charset="0"/>
            </a:rPr>
          </a:br>
          <a:r>
            <a:rPr lang="en-US" sz="1400" kern="1200" dirty="0"/>
            <a:t>a network </a:t>
          </a:r>
          <a:br>
            <a:rPr lang="en-US" sz="1400" kern="1200" dirty="0"/>
          </a:br>
          <a:r>
            <a:rPr lang="en-US" sz="1400" kern="1200" dirty="0"/>
            <a:t>that promotes </a:t>
          </a:r>
          <a:br>
            <a:rPr lang="en-US" sz="1400" kern="1200" dirty="0"/>
          </a:br>
          <a:r>
            <a:rPr lang="en-US" sz="1400" kern="1200" dirty="0"/>
            <a:t>the collaboration between establishments around the world</a:t>
          </a:r>
          <a:endParaRPr kumimoji="0" lang="fr-FR" altLang="fr-FR" sz="1400" b="0" i="0" u="none" strike="noStrike" kern="1200" cap="none" normalizeH="0" baseline="0" dirty="0">
            <a:ln>
              <a:noFill/>
            </a:ln>
            <a:solidFill>
              <a:schemeClr val="bg1"/>
            </a:solidFill>
            <a:effectLst/>
            <a:latin typeface="Roboto" panose="02000000000000000000" pitchFamily="2" charset="0"/>
            <a:ea typeface="Roboto" panose="02000000000000000000" pitchFamily="2" charset="0"/>
            <a:cs typeface="Calibri" panose="020F0502020204030204" pitchFamily="34" charset="0"/>
          </a:endParaRPr>
        </a:p>
      </dsp:txBody>
      <dsp:txXfrm>
        <a:off x="3725712" y="2528243"/>
        <a:ext cx="1688262" cy="1688262"/>
      </dsp:txXfrm>
    </dsp:sp>
    <dsp:sp modelId="{C07784A0-A93C-4EE3-8BCF-F2915D63D0CC}">
      <dsp:nvSpPr>
        <dsp:cNvPr id="0" name=""/>
        <dsp:cNvSpPr/>
      </dsp:nvSpPr>
      <dsp:spPr>
        <a:xfrm>
          <a:off x="3734196" y="2170"/>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Roboto" panose="02000000000000000000" pitchFamily="2" charset="0"/>
              <a:ea typeface="Roboto" panose="02000000000000000000" pitchFamily="2" charset="0"/>
            </a:rPr>
            <a:t>Provides access to an international </a:t>
          </a:r>
          <a:r>
            <a:rPr lang="en-US" sz="1200" b="1" i="0" kern="1200" dirty="0">
              <a:latin typeface="Roboto" panose="02000000000000000000" pitchFamily="2" charset="0"/>
              <a:ea typeface="Roboto" panose="02000000000000000000" pitchFamily="2" charset="0"/>
            </a:rPr>
            <a:t>network of more than</a:t>
          </a:r>
          <a:br>
            <a:rPr lang="en-US" sz="1200" b="1" kern="1200" dirty="0">
              <a:latin typeface="Roboto" panose="02000000000000000000" pitchFamily="2" charset="0"/>
              <a:ea typeface="Roboto" panose="02000000000000000000" pitchFamily="2" charset="0"/>
            </a:rPr>
          </a:br>
          <a:r>
            <a:rPr lang="en-US" sz="1200" b="1" i="0" kern="1200" dirty="0">
              <a:latin typeface="Roboto" panose="02000000000000000000" pitchFamily="2" charset="0"/>
              <a:ea typeface="Roboto" panose="02000000000000000000" pitchFamily="2" charset="0"/>
            </a:rPr>
            <a:t>300,000 persons</a:t>
          </a:r>
          <a:endParaRPr lang="fr-FR" sz="1200" b="1" kern="1200" dirty="0">
            <a:latin typeface="Roboto" panose="02000000000000000000" pitchFamily="2" charset="0"/>
            <a:ea typeface="Roboto" panose="02000000000000000000" pitchFamily="2" charset="0"/>
          </a:endParaRPr>
        </a:p>
      </dsp:txBody>
      <dsp:txXfrm>
        <a:off x="3978951" y="246925"/>
        <a:ext cx="1181785" cy="1181785"/>
      </dsp:txXfrm>
    </dsp:sp>
    <dsp:sp modelId="{380B8BB2-710F-4BC8-B7E9-09B0222ACF16}">
      <dsp:nvSpPr>
        <dsp:cNvPr id="0" name=""/>
        <dsp:cNvSpPr/>
      </dsp:nvSpPr>
      <dsp:spPr>
        <a:xfrm>
          <a:off x="6268752" y="2536726"/>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cs typeface="Times New Roman" panose="02020603050405020304" pitchFamily="18" charset="0"/>
            </a:rPr>
            <a:t>More </a:t>
          </a:r>
          <a:r>
            <a:rPr lang="fr-FR" sz="1200" kern="1200" dirty="0" err="1">
              <a:latin typeface="Roboto" panose="02000000000000000000" pitchFamily="2" charset="0"/>
              <a:ea typeface="Roboto" panose="02000000000000000000" pitchFamily="2" charset="0"/>
              <a:cs typeface="Times New Roman" panose="02020603050405020304" pitchFamily="18" charset="0"/>
            </a:rPr>
            <a:t>than</a:t>
          </a:r>
          <a:r>
            <a:rPr lang="fr-FR" sz="1200" kern="1200" dirty="0">
              <a:latin typeface="Roboto" panose="02000000000000000000" pitchFamily="2" charset="0"/>
              <a:ea typeface="Roboto" panose="02000000000000000000" pitchFamily="2" charset="0"/>
              <a:cs typeface="Times New Roman" panose="02020603050405020304" pitchFamily="18" charset="0"/>
            </a:rPr>
            <a:t> </a:t>
          </a:r>
          <a:br>
            <a:rPr lang="fr-FR" sz="1200" kern="1200" dirty="0">
              <a:latin typeface="Roboto" panose="02000000000000000000" pitchFamily="2" charset="0"/>
              <a:ea typeface="Roboto" panose="02000000000000000000" pitchFamily="2" charset="0"/>
              <a:cs typeface="Times New Roman" panose="02020603050405020304" pitchFamily="18" charset="0"/>
            </a:rPr>
          </a:br>
          <a:r>
            <a:rPr lang="fr-FR" sz="1200" kern="1200" dirty="0">
              <a:latin typeface="Roboto" panose="02000000000000000000" pitchFamily="2" charset="0"/>
              <a:ea typeface="Roboto" panose="02000000000000000000" pitchFamily="2" charset="0"/>
              <a:cs typeface="Times New Roman" panose="02020603050405020304" pitchFamily="18" charset="0"/>
            </a:rPr>
            <a:t>25</a:t>
          </a:r>
          <a:r>
            <a:rPr lang="fr-FR" sz="1200" b="1" kern="1200" dirty="0">
              <a:latin typeface="Roboto" panose="02000000000000000000" pitchFamily="2" charset="0"/>
              <a:ea typeface="Roboto" panose="02000000000000000000" pitchFamily="2" charset="0"/>
              <a:cs typeface="Times New Roman" panose="02020603050405020304" pitchFamily="18" charset="0"/>
            </a:rPr>
            <a:t>0 000 </a:t>
          </a:r>
          <a:r>
            <a:rPr lang="fr-FR" sz="1200" b="1" kern="1200" dirty="0" err="1">
              <a:latin typeface="Roboto" panose="02000000000000000000" pitchFamily="2" charset="0"/>
              <a:ea typeface="Roboto" panose="02000000000000000000" pitchFamily="2" charset="0"/>
              <a:cs typeface="Times New Roman" panose="02020603050405020304" pitchFamily="18" charset="0"/>
            </a:rPr>
            <a:t>alumni</a:t>
          </a:r>
          <a:r>
            <a:rPr lang="fr-FR" sz="1200" b="1" kern="1200" dirty="0">
              <a:latin typeface="Roboto" panose="02000000000000000000" pitchFamily="2" charset="0"/>
              <a:ea typeface="Roboto" panose="02000000000000000000" pitchFamily="2" charset="0"/>
              <a:cs typeface="Times New Roman" panose="02020603050405020304" pitchFamily="18" charset="0"/>
            </a:rPr>
            <a:t> </a:t>
          </a:r>
          <a:endParaRPr lang="fr-FR" sz="1200" b="1" kern="1200" dirty="0">
            <a:latin typeface="Roboto" panose="02000000000000000000" pitchFamily="2" charset="0"/>
            <a:ea typeface="Roboto" panose="02000000000000000000" pitchFamily="2" charset="0"/>
          </a:endParaRPr>
        </a:p>
      </dsp:txBody>
      <dsp:txXfrm>
        <a:off x="6513507" y="2781481"/>
        <a:ext cx="1181785" cy="1181785"/>
      </dsp:txXfrm>
    </dsp:sp>
    <dsp:sp modelId="{8ECE9977-EDD4-479E-AAD8-76F5B5FC8654}">
      <dsp:nvSpPr>
        <dsp:cNvPr id="0" name=""/>
        <dsp:cNvSpPr/>
      </dsp:nvSpPr>
      <dsp:spPr>
        <a:xfrm>
          <a:off x="3734196" y="5071283"/>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0" i="0" kern="1200" dirty="0" err="1">
              <a:latin typeface="Roboto" panose="02000000000000000000" pitchFamily="2" charset="0"/>
              <a:ea typeface="Roboto" panose="02000000000000000000" pitchFamily="2" charset="0"/>
            </a:rPr>
            <a:t>Provides</a:t>
          </a:r>
          <a:r>
            <a:rPr lang="fr-FR" sz="1200" b="0" i="0" kern="1200" dirty="0">
              <a:latin typeface="Roboto" panose="02000000000000000000" pitchFamily="2" charset="0"/>
              <a:ea typeface="Roboto" panose="02000000000000000000" pitchFamily="2" charset="0"/>
            </a:rPr>
            <a:t> </a:t>
          </a:r>
          <a:r>
            <a:rPr lang="fr-FR" sz="1200" b="0" i="0" kern="1200" dirty="0" err="1">
              <a:latin typeface="Roboto" panose="02000000000000000000" pitchFamily="2" charset="0"/>
              <a:ea typeface="Roboto" panose="02000000000000000000" pitchFamily="2" charset="0"/>
            </a:rPr>
            <a:t>solid</a:t>
          </a:r>
          <a:r>
            <a:rPr lang="fr-FR" sz="1200" b="0" i="0" kern="1200" dirty="0">
              <a:latin typeface="Roboto" panose="02000000000000000000" pitchFamily="2" charset="0"/>
              <a:ea typeface="Roboto" panose="02000000000000000000" pitchFamily="2" charset="0"/>
            </a:rPr>
            <a:t> </a:t>
          </a:r>
          <a:r>
            <a:rPr lang="fr-FR" sz="1200" b="1" i="0" kern="1200" dirty="0" err="1">
              <a:latin typeface="Roboto" panose="02000000000000000000" pitchFamily="2" charset="0"/>
              <a:ea typeface="Roboto" panose="02000000000000000000" pitchFamily="2" charset="0"/>
            </a:rPr>
            <a:t>pedagogical</a:t>
          </a:r>
          <a:r>
            <a:rPr lang="fr-FR" sz="1200" b="1" i="0" kern="1200" dirty="0">
              <a:latin typeface="Roboto" panose="02000000000000000000" pitchFamily="2" charset="0"/>
              <a:ea typeface="Roboto" panose="02000000000000000000" pitchFamily="2" charset="0"/>
            </a:rPr>
            <a:t> </a:t>
          </a:r>
          <a:r>
            <a:rPr lang="fr-FR" sz="1200" b="1" i="0" kern="1200" dirty="0" err="1">
              <a:latin typeface="Roboto" panose="02000000000000000000" pitchFamily="2" charset="0"/>
              <a:ea typeface="Roboto" panose="02000000000000000000" pitchFamily="2" charset="0"/>
            </a:rPr>
            <a:t>tools</a:t>
          </a:r>
          <a:endParaRPr lang="fr-FR" sz="1200" b="1" kern="1200" dirty="0">
            <a:latin typeface="Roboto" panose="02000000000000000000" pitchFamily="2" charset="0"/>
            <a:ea typeface="Roboto" panose="02000000000000000000" pitchFamily="2" charset="0"/>
          </a:endParaRPr>
        </a:p>
      </dsp:txBody>
      <dsp:txXfrm>
        <a:off x="3978951" y="5316038"/>
        <a:ext cx="1181785" cy="1181785"/>
      </dsp:txXfrm>
    </dsp:sp>
    <dsp:sp modelId="{1DCB03C6-8FA9-4C4A-9B72-79B5059E5E32}">
      <dsp:nvSpPr>
        <dsp:cNvPr id="0" name=""/>
        <dsp:cNvSpPr/>
      </dsp:nvSpPr>
      <dsp:spPr>
        <a:xfrm>
          <a:off x="1199639" y="2536726"/>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The Fede encourages </a:t>
          </a:r>
          <a:r>
            <a:rPr lang="en-US" sz="1200" b="1" kern="1200" dirty="0">
              <a:latin typeface="Roboto" panose="02000000000000000000" pitchFamily="2" charset="0"/>
              <a:ea typeface="Roboto" panose="02000000000000000000" pitchFamily="2" charset="0"/>
            </a:rPr>
            <a:t>international professional mobility </a:t>
          </a:r>
          <a:r>
            <a:rPr lang="en-US" sz="1200" kern="1200" dirty="0">
              <a:latin typeface="Roboto" panose="02000000000000000000" pitchFamily="2" charset="0"/>
              <a:ea typeface="Roboto" panose="02000000000000000000" pitchFamily="2" charset="0"/>
            </a:rPr>
            <a:t>thanks </a:t>
          </a:r>
          <a:r>
            <a:rPr lang="en-US" sz="1200" b="1" kern="1200" dirty="0">
              <a:latin typeface="Roboto" panose="02000000000000000000" pitchFamily="2" charset="0"/>
              <a:ea typeface="Roboto" panose="02000000000000000000" pitchFamily="2" charset="0"/>
            </a:rPr>
            <a:t>to its PEPS program</a:t>
          </a:r>
          <a:endParaRPr lang="fr-FR" sz="1200" b="1" kern="1200" dirty="0">
            <a:latin typeface="Roboto" panose="02000000000000000000" pitchFamily="2" charset="0"/>
            <a:ea typeface="Roboto" panose="02000000000000000000" pitchFamily="2" charset="0"/>
          </a:endParaRPr>
        </a:p>
      </dsp:txBody>
      <dsp:txXfrm>
        <a:off x="1444394" y="2781481"/>
        <a:ext cx="1181785" cy="1181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3369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406400" y="417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
              <a:srgbClr val="9D1561"/>
            </a:buClr>
            <a:buFont typeface="Wingdings" panose="05000000000000000000" pitchFamily="2" charset="2"/>
            <a:buNone/>
          </a:pPr>
          <a:br>
            <a:rPr lang="en-US" sz="1400" b="1" i="0" u="none" strike="noStrike" kern="1200" baseline="0" dirty="0">
              <a:solidFill>
                <a:schemeClr val="bg1"/>
              </a:solidFill>
              <a:latin typeface="Roboto" panose="02000000000000000000" pitchFamily="2" charset="0"/>
              <a:ea typeface="Roboto" panose="02000000000000000000" pitchFamily="2" charset="0"/>
            </a:rPr>
          </a:br>
          <a:r>
            <a:rPr lang="en-US" sz="1400" b="1" i="0" u="none" strike="noStrike" kern="1200" baseline="0" dirty="0">
              <a:solidFill>
                <a:schemeClr val="bg1"/>
              </a:solidFill>
              <a:latin typeface="Roboto" panose="02000000000000000000" pitchFamily="2" charset="0"/>
              <a:ea typeface="Roboto" panose="02000000000000000000" pitchFamily="2" charset="0"/>
            </a:rPr>
            <a:t>Built around 3 Teaching Units</a:t>
          </a:r>
          <a:r>
            <a:rPr lang="fr-FR" sz="1400" b="1" i="0" u="none" strike="noStrike" kern="1200" baseline="0" dirty="0">
              <a:solidFill>
                <a:schemeClr val="bg1"/>
              </a:solidFill>
              <a:latin typeface="Roboto" panose="02000000000000000000" pitchFamily="2" charset="0"/>
              <a:ea typeface="Roboto" panose="02000000000000000000" pitchFamily="2" charset="0"/>
            </a:rPr>
            <a:t>: </a:t>
          </a:r>
          <a:r>
            <a:rPr lang="fr-FR" sz="1400" b="0" i="0" u="none" strike="noStrike" kern="1200" baseline="0" dirty="0">
              <a:solidFill>
                <a:schemeClr val="bg1"/>
              </a:solidFill>
              <a:latin typeface="Roboto" panose="02000000000000000000" pitchFamily="2" charset="0"/>
              <a:ea typeface="Roboto" panose="02000000000000000000" pitchFamily="2" charset="0"/>
            </a:rPr>
            <a:t>Professional Expertise, </a:t>
          </a:r>
          <a:r>
            <a:rPr lang="fr-FR" sz="1400" b="0" i="0" kern="1200" dirty="0" err="1">
              <a:solidFill>
                <a:schemeClr val="bg1"/>
              </a:solidFill>
              <a:latin typeface="Roboto" panose="02000000000000000000" pitchFamily="2" charset="0"/>
              <a:ea typeface="Roboto" panose="02000000000000000000" pitchFamily="2" charset="0"/>
            </a:rPr>
            <a:t>European</a:t>
          </a:r>
          <a:r>
            <a:rPr lang="fr-FR" sz="1400" b="0" i="0" kern="1200" dirty="0">
              <a:solidFill>
                <a:schemeClr val="bg1"/>
              </a:solidFill>
              <a:latin typeface="Roboto" panose="02000000000000000000" pitchFamily="2" charset="0"/>
              <a:ea typeface="Roboto" panose="02000000000000000000" pitchFamily="2" charset="0"/>
            </a:rPr>
            <a:t> Culture and </a:t>
          </a:r>
          <a:r>
            <a:rPr lang="fr-FR" sz="1400" b="0" i="0" kern="1200" dirty="0" err="1">
              <a:solidFill>
                <a:schemeClr val="bg1"/>
              </a:solidFill>
              <a:latin typeface="Roboto" panose="02000000000000000000" pitchFamily="2" charset="0"/>
              <a:ea typeface="Roboto" panose="02000000000000000000" pitchFamily="2" charset="0"/>
            </a:rPr>
            <a:t>Citizenship</a:t>
          </a:r>
          <a:r>
            <a:rPr lang="fr-FR" sz="1400" b="0" i="0" kern="1200" dirty="0">
              <a:solidFill>
                <a:schemeClr val="bg1"/>
              </a:solidFill>
              <a:latin typeface="Roboto" panose="02000000000000000000" pitchFamily="2" charset="0"/>
              <a:ea typeface="Roboto" panose="02000000000000000000" pitchFamily="2" charset="0"/>
            </a:rPr>
            <a:t>, </a:t>
          </a:r>
          <a:r>
            <a:rPr lang="fr-FR" sz="1400" b="0" i="0" kern="1200" dirty="0" err="1">
              <a:solidFill>
                <a:schemeClr val="bg1"/>
              </a:solidFill>
              <a:latin typeface="Roboto" panose="02000000000000000000" pitchFamily="2" charset="0"/>
              <a:ea typeface="Roboto" panose="02000000000000000000" pitchFamily="2" charset="0"/>
            </a:rPr>
            <a:t>European</a:t>
          </a:r>
          <a:r>
            <a:rPr lang="fr-FR" sz="1400" b="0" i="0" kern="1200" dirty="0">
              <a:solidFill>
                <a:schemeClr val="bg1"/>
              </a:solidFill>
              <a:latin typeface="Roboto" panose="02000000000000000000" pitchFamily="2" charset="0"/>
              <a:ea typeface="Roboto" panose="02000000000000000000" pitchFamily="2" charset="0"/>
            </a:rPr>
            <a:t> </a:t>
          </a:r>
          <a:r>
            <a:rPr lang="fr-FR" sz="1400" b="0" i="0" kern="1200" dirty="0" err="1">
              <a:solidFill>
                <a:schemeClr val="bg1"/>
              </a:solidFill>
              <a:latin typeface="Roboto" panose="02000000000000000000" pitchFamily="2" charset="0"/>
              <a:ea typeface="Roboto" panose="02000000000000000000" pitchFamily="2" charset="0"/>
            </a:rPr>
            <a:t>Languages</a:t>
          </a:r>
          <a:endParaRPr lang="fr-FR" sz="1400" b="0" i="0" u="none" strike="noStrike" kern="1200" baseline="0" dirty="0">
            <a:solidFill>
              <a:schemeClr val="bg1"/>
            </a:solidFill>
            <a:latin typeface="Roboto" panose="02000000000000000000" pitchFamily="2" charset="0"/>
            <a:ea typeface="Roboto" panose="02000000000000000000" pitchFamily="2" charset="0"/>
          </a:endParaRPr>
        </a:p>
        <a:p>
          <a:pPr marL="0" lvl="0" indent="0" algn="l" defTabSz="622300">
            <a:lnSpc>
              <a:spcPct val="90000"/>
            </a:lnSpc>
            <a:spcBef>
              <a:spcPct val="0"/>
            </a:spcBef>
            <a:spcAft>
              <a:spcPct val="35000"/>
            </a:spcAft>
            <a:buClr>
              <a:srgbClr val="9D1561"/>
            </a:buClr>
            <a:buFont typeface="Wingdings" panose="05000000000000000000" pitchFamily="2" charset="2"/>
            <a:buNone/>
          </a:pPr>
          <a:endParaRPr lang="fr-FR" sz="1400" b="0" kern="1200" dirty="0">
            <a:solidFill>
              <a:schemeClr val="bg1"/>
            </a:solidFill>
            <a:latin typeface="Roboto" panose="02000000000000000000" pitchFamily="2" charset="0"/>
            <a:ea typeface="Roboto" panose="02000000000000000000" pitchFamily="2" charset="0"/>
          </a:endParaRPr>
        </a:p>
      </dsp:txBody>
      <dsp:txXfrm>
        <a:off x="435221" y="70554"/>
        <a:ext cx="5631958" cy="532758"/>
      </dsp:txXfrm>
    </dsp:sp>
    <dsp:sp modelId="{006DE2CF-3E0D-4CEC-B7FA-14C70579263D}">
      <dsp:nvSpPr>
        <dsp:cNvPr id="0" name=""/>
        <dsp:cNvSpPr/>
      </dsp:nvSpPr>
      <dsp:spPr>
        <a:xfrm>
          <a:off x="0" y="12441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406400" y="9489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
              <a:srgbClr val="E84F1C"/>
            </a:buClr>
            <a:buFont typeface="Arial" panose="020B0604020202020204" pitchFamily="34" charset="0"/>
            <a:buNone/>
          </a:pPr>
          <a:r>
            <a:rPr lang="en-US" sz="1400" i="0" kern="1200" dirty="0">
              <a:solidFill>
                <a:schemeClr val="bg1"/>
              </a:solidFill>
              <a:latin typeface="Roboto" panose="02000000000000000000" pitchFamily="2" charset="0"/>
              <a:ea typeface="Roboto" panose="02000000000000000000" pitchFamily="2" charset="0"/>
            </a:rPr>
            <a:t>Degrees are based on the </a:t>
          </a:r>
          <a:r>
            <a:rPr lang="en-US" sz="1400" b="1" i="0" kern="1200" dirty="0">
              <a:solidFill>
                <a:schemeClr val="bg1"/>
              </a:solidFill>
              <a:latin typeface="Roboto" panose="02000000000000000000" pitchFamily="2" charset="0"/>
              <a:ea typeface="Roboto" panose="02000000000000000000" pitchFamily="2" charset="0"/>
            </a:rPr>
            <a:t>European Credit Transfer System (ECTS).</a:t>
          </a:r>
          <a:endParaRPr lang="fr-FR" sz="1400" b="1" i="0" kern="1200" dirty="0">
            <a:solidFill>
              <a:schemeClr val="bg1"/>
            </a:solidFill>
            <a:latin typeface="Roboto" panose="02000000000000000000" pitchFamily="2" charset="0"/>
            <a:ea typeface="Roboto" panose="02000000000000000000" pitchFamily="2" charset="0"/>
          </a:endParaRPr>
        </a:p>
      </dsp:txBody>
      <dsp:txXfrm>
        <a:off x="435221" y="977754"/>
        <a:ext cx="5631958" cy="532758"/>
      </dsp:txXfrm>
    </dsp:sp>
    <dsp:sp modelId="{EA0D7D0A-662D-4FD4-8F94-C4032C13B943}">
      <dsp:nvSpPr>
        <dsp:cNvPr id="0" name=""/>
        <dsp:cNvSpPr/>
      </dsp:nvSpPr>
      <dsp:spPr>
        <a:xfrm>
          <a:off x="0" y="21513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5F6173B3-1DC8-42D9-AC94-D75BA005BB07}">
      <dsp:nvSpPr>
        <dsp:cNvPr id="0" name=""/>
        <dsp:cNvSpPr/>
      </dsp:nvSpPr>
      <dsp:spPr>
        <a:xfrm>
          <a:off x="406400" y="18561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
              <a:srgbClr val="9D1561"/>
            </a:buClr>
            <a:buFont typeface="Wingdings" panose="05000000000000000000" pitchFamily="2" charset="2"/>
            <a:buNone/>
          </a:pPr>
          <a:r>
            <a:rPr lang="en-US" sz="1400" i="0" kern="1200" dirty="0">
              <a:solidFill>
                <a:schemeClr val="bg1"/>
              </a:solidFill>
              <a:latin typeface="Roboto" panose="02000000000000000000" pitchFamily="2" charset="0"/>
              <a:ea typeface="Roboto" panose="02000000000000000000" pitchFamily="2" charset="0"/>
            </a:rPr>
            <a:t>A </a:t>
          </a:r>
          <a:r>
            <a:rPr lang="en-US" sz="1400" b="1" i="0" kern="1200" dirty="0">
              <a:solidFill>
                <a:schemeClr val="bg1"/>
              </a:solidFill>
              <a:latin typeface="Roboto" panose="02000000000000000000" pitchFamily="2" charset="0"/>
              <a:ea typeface="Roboto" panose="02000000000000000000" pitchFamily="2" charset="0"/>
            </a:rPr>
            <a:t>“ready to use” </a:t>
          </a:r>
          <a:r>
            <a:rPr lang="en-US" sz="1400" b="0" i="0" kern="1200" dirty="0">
              <a:solidFill>
                <a:schemeClr val="bg1"/>
              </a:solidFill>
              <a:latin typeface="Roboto" panose="02000000000000000000" pitchFamily="2" charset="0"/>
              <a:ea typeface="Roboto" panose="02000000000000000000" pitchFamily="2" charset="0"/>
            </a:rPr>
            <a:t>pedagogical solution tailored to each school</a:t>
          </a:r>
          <a:endParaRPr lang="fr-FR" sz="1400" b="0" i="0" kern="1200" dirty="0">
            <a:solidFill>
              <a:schemeClr val="bg1"/>
            </a:solidFill>
            <a:latin typeface="Roboto" panose="02000000000000000000" pitchFamily="2" charset="0"/>
            <a:ea typeface="Roboto" panose="02000000000000000000" pitchFamily="2" charset="0"/>
          </a:endParaRPr>
        </a:p>
      </dsp:txBody>
      <dsp:txXfrm>
        <a:off x="435221" y="1884954"/>
        <a:ext cx="5631958" cy="532758"/>
      </dsp:txXfrm>
    </dsp:sp>
    <dsp:sp modelId="{77297838-0ED9-4064-AA18-3196953D6ADD}">
      <dsp:nvSpPr>
        <dsp:cNvPr id="0" name=""/>
        <dsp:cNvSpPr/>
      </dsp:nvSpPr>
      <dsp:spPr>
        <a:xfrm>
          <a:off x="0" y="30585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4D6BF044-B547-4869-9A1F-CCB94F4B8B99}">
      <dsp:nvSpPr>
        <dsp:cNvPr id="0" name=""/>
        <dsp:cNvSpPr/>
      </dsp:nvSpPr>
      <dsp:spPr>
        <a:xfrm>
          <a:off x="406400" y="27633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US" sz="1400" kern="1200" dirty="0"/>
            <a:t>The FEDE's European degrees repositories are </a:t>
          </a:r>
          <a:r>
            <a:rPr lang="en-US" sz="1400" b="1" kern="1200" dirty="0"/>
            <a:t>accessible free of charge to member schools</a:t>
          </a:r>
          <a:endParaRPr lang="fr-FR" sz="1400" b="1" i="0" kern="1200" dirty="0">
            <a:solidFill>
              <a:schemeClr val="bg1"/>
            </a:solidFill>
            <a:latin typeface="Roboto" panose="02000000000000000000" pitchFamily="2" charset="0"/>
            <a:ea typeface="Roboto" panose="02000000000000000000" pitchFamily="2" charset="0"/>
          </a:endParaRPr>
        </a:p>
      </dsp:txBody>
      <dsp:txXfrm>
        <a:off x="435221" y="2792154"/>
        <a:ext cx="5631958" cy="532758"/>
      </dsp:txXfrm>
    </dsp:sp>
    <dsp:sp modelId="{834A570D-C665-4A5B-B65C-86695328B25C}">
      <dsp:nvSpPr>
        <dsp:cNvPr id="0" name=""/>
        <dsp:cNvSpPr/>
      </dsp:nvSpPr>
      <dsp:spPr>
        <a:xfrm>
          <a:off x="0" y="39657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270C4B6E-F03D-4688-AB54-8BEABBF5CA35}">
      <dsp:nvSpPr>
        <dsp:cNvPr id="0" name=""/>
        <dsp:cNvSpPr/>
      </dsp:nvSpPr>
      <dsp:spPr>
        <a:xfrm>
          <a:off x="406400" y="36705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US" sz="1400" b="1" kern="1200" dirty="0"/>
            <a:t>The educational set-up is simple and free of charge. </a:t>
          </a:r>
          <a:r>
            <a:rPr lang="en-US" sz="1400" kern="1200" dirty="0"/>
            <a:t>The FEDE teams support each school individually</a:t>
          </a:r>
          <a:endParaRPr lang="fr-FR" sz="1400" b="1" i="0" kern="1200" dirty="0">
            <a:solidFill>
              <a:schemeClr val="bg1"/>
            </a:solidFill>
            <a:latin typeface="Roboto" panose="02000000000000000000" pitchFamily="2" charset="0"/>
            <a:ea typeface="Roboto" panose="02000000000000000000" pitchFamily="2" charset="0"/>
          </a:endParaRPr>
        </a:p>
      </dsp:txBody>
      <dsp:txXfrm>
        <a:off x="435221" y="3699354"/>
        <a:ext cx="5631958" cy="532758"/>
      </dsp:txXfrm>
    </dsp:sp>
    <dsp:sp modelId="{C5AA6167-1C70-4FB3-AA4C-2702D7161D25}">
      <dsp:nvSpPr>
        <dsp:cNvPr id="0" name=""/>
        <dsp:cNvSpPr/>
      </dsp:nvSpPr>
      <dsp:spPr>
        <a:xfrm>
          <a:off x="0" y="48729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30602E86-7371-4E46-B182-63653D129D15}">
      <dsp:nvSpPr>
        <dsp:cNvPr id="0" name=""/>
        <dsp:cNvSpPr/>
      </dsp:nvSpPr>
      <dsp:spPr>
        <a:xfrm>
          <a:off x="406400" y="45777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Tx/>
            <a:buFont typeface="Wingdings" panose="05000000000000000000" pitchFamily="2" charset="2"/>
            <a:buNone/>
          </a:pPr>
          <a:r>
            <a:rPr lang="en-US" sz="1400" i="0" kern="1200" dirty="0">
              <a:solidFill>
                <a:schemeClr val="bg1"/>
              </a:solidFill>
            </a:rPr>
            <a:t>Access to guidelines, pedagogical resources, examinations and degrees</a:t>
          </a:r>
          <a:endParaRPr lang="fr-FR" sz="1400" i="0" kern="1200" dirty="0">
            <a:solidFill>
              <a:schemeClr val="bg1"/>
            </a:solidFill>
          </a:endParaRPr>
        </a:p>
      </dsp:txBody>
      <dsp:txXfrm>
        <a:off x="435221" y="4606554"/>
        <a:ext cx="5631958"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1462113"/>
          <a:ext cx="6707388" cy="3276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406400" y="1270233"/>
          <a:ext cx="5689600" cy="383760"/>
        </a:xfrm>
        <a:prstGeom prst="roundRect">
          <a:avLst/>
        </a:prstGeom>
        <a:solidFill>
          <a:srgbClr val="9E1460"/>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a:lnSpc>
              <a:spcPct val="90000"/>
            </a:lnSpc>
            <a:spcBef>
              <a:spcPct val="0"/>
            </a:spcBef>
            <a:spcAft>
              <a:spcPct val="35000"/>
            </a:spcAft>
            <a:buClr>
              <a:srgbClr val="9D1561"/>
            </a:buClr>
            <a:buFont typeface="Wingdings" panose="05000000000000000000" pitchFamily="2" charset="2"/>
            <a:buNone/>
          </a:pPr>
          <a:r>
            <a:rPr lang="en-US" sz="1300" b="0" i="0" u="none" strike="noStrike" kern="1200" baseline="0" dirty="0">
              <a:solidFill>
                <a:schemeClr val="bg1"/>
              </a:solidFill>
              <a:latin typeface="Roboto" panose="02000000000000000000" pitchFamily="2" charset="0"/>
              <a:ea typeface="Roboto" panose="02000000000000000000" pitchFamily="2" charset="0"/>
            </a:rPr>
            <a:t>Accredited degrees enjoy </a:t>
          </a:r>
          <a:r>
            <a:rPr lang="en-US" sz="1300" b="1" i="0" u="none" strike="noStrike" kern="1200" baseline="0" dirty="0">
              <a:solidFill>
                <a:schemeClr val="bg1"/>
              </a:solidFill>
              <a:latin typeface="Roboto" panose="02000000000000000000" pitchFamily="2" charset="0"/>
              <a:ea typeface="Roboto" panose="02000000000000000000" pitchFamily="2" charset="0"/>
            </a:rPr>
            <a:t>international recognition </a:t>
          </a:r>
          <a:r>
            <a:rPr lang="en-US" sz="1300" b="0" i="0" u="none" strike="noStrike" kern="1200" baseline="0" dirty="0">
              <a:solidFill>
                <a:schemeClr val="bg1"/>
              </a:solidFill>
              <a:latin typeface="Roboto" panose="02000000000000000000" pitchFamily="2" charset="0"/>
              <a:ea typeface="Roboto" panose="02000000000000000000" pitchFamily="2" charset="0"/>
            </a:rPr>
            <a:t>and </a:t>
          </a:r>
          <a:r>
            <a:rPr lang="en-US" sz="1300" b="1" i="0" u="none" strike="noStrike" kern="1200" baseline="0" dirty="0">
              <a:solidFill>
                <a:schemeClr val="bg1"/>
              </a:solidFill>
              <a:latin typeface="Roboto" panose="02000000000000000000" pitchFamily="2" charset="0"/>
              <a:ea typeface="Roboto" panose="02000000000000000000" pitchFamily="2" charset="0"/>
            </a:rPr>
            <a:t>visibility</a:t>
          </a:r>
          <a:r>
            <a:rPr lang="en-US" sz="1300" b="0" i="0" u="none" strike="noStrike" kern="1200" baseline="0" dirty="0">
              <a:solidFill>
                <a:schemeClr val="bg1"/>
              </a:solidFill>
              <a:latin typeface="Roboto" panose="02000000000000000000" pitchFamily="2" charset="0"/>
              <a:ea typeface="Roboto" panose="02000000000000000000" pitchFamily="2" charset="0"/>
            </a:rPr>
            <a:t> </a:t>
          </a:r>
          <a:endParaRPr lang="fr-FR" sz="1300" b="0" i="0" kern="1200" dirty="0">
            <a:solidFill>
              <a:schemeClr val="bg1"/>
            </a:solidFill>
            <a:latin typeface="Roboto" panose="02000000000000000000" pitchFamily="2" charset="0"/>
            <a:ea typeface="Roboto" panose="02000000000000000000" pitchFamily="2" charset="0"/>
          </a:endParaRPr>
        </a:p>
      </dsp:txBody>
      <dsp:txXfrm>
        <a:off x="425134" y="1288967"/>
        <a:ext cx="5652132" cy="346292"/>
      </dsp:txXfrm>
    </dsp:sp>
    <dsp:sp modelId="{E3DBB2ED-CAAB-487D-B8EC-EE11C57B27D2}">
      <dsp:nvSpPr>
        <dsp:cNvPr id="0" name=""/>
        <dsp:cNvSpPr/>
      </dsp:nvSpPr>
      <dsp:spPr>
        <a:xfrm>
          <a:off x="0" y="2032504"/>
          <a:ext cx="6707469" cy="3276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82CDB68B-7EDD-4C46-AA1D-4CC49C7930D9}">
      <dsp:nvSpPr>
        <dsp:cNvPr id="0" name=""/>
        <dsp:cNvSpPr/>
      </dsp:nvSpPr>
      <dsp:spPr>
        <a:xfrm>
          <a:off x="406400" y="1859913"/>
          <a:ext cx="5689600" cy="383760"/>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a:lnSpc>
              <a:spcPct val="90000"/>
            </a:lnSpc>
            <a:spcBef>
              <a:spcPct val="0"/>
            </a:spcBef>
            <a:spcAft>
              <a:spcPct val="35000"/>
            </a:spcAft>
            <a:buClr>
              <a:srgbClr val="9D1561"/>
            </a:buClr>
            <a:buFont typeface="Wingdings" panose="05000000000000000000" pitchFamily="2" charset="2"/>
            <a:buNone/>
          </a:pPr>
          <a:r>
            <a:rPr lang="en-US" sz="1300" b="0" i="0" kern="1200" dirty="0">
              <a:solidFill>
                <a:schemeClr val="bg1"/>
              </a:solidFill>
              <a:latin typeface="Roboto" panose="02000000000000000000" pitchFamily="2" charset="0"/>
              <a:ea typeface="Roboto" panose="02000000000000000000" pitchFamily="2" charset="0"/>
            </a:rPr>
            <a:t>Promote quality education to </a:t>
          </a:r>
          <a:r>
            <a:rPr lang="en-US" sz="1300" b="1" i="0" kern="1200" dirty="0">
              <a:solidFill>
                <a:schemeClr val="bg1"/>
              </a:solidFill>
              <a:latin typeface="Roboto" panose="02000000000000000000" pitchFamily="2" charset="0"/>
              <a:ea typeface="Roboto" panose="02000000000000000000" pitchFamily="2" charset="0"/>
            </a:rPr>
            <a:t>European values</a:t>
          </a:r>
          <a:endParaRPr lang="fr-FR" sz="1300" b="1" i="0" kern="1200" dirty="0">
            <a:solidFill>
              <a:schemeClr val="bg1"/>
            </a:solidFill>
            <a:latin typeface="Roboto" panose="02000000000000000000" pitchFamily="2" charset="0"/>
            <a:ea typeface="Roboto" panose="02000000000000000000" pitchFamily="2" charset="0"/>
          </a:endParaRPr>
        </a:p>
      </dsp:txBody>
      <dsp:txXfrm>
        <a:off x="425134" y="1878647"/>
        <a:ext cx="5652132" cy="346292"/>
      </dsp:txXfrm>
    </dsp:sp>
    <dsp:sp modelId="{006DE2CF-3E0D-4CEC-B7FA-14C70579263D}">
      <dsp:nvSpPr>
        <dsp:cNvPr id="0" name=""/>
        <dsp:cNvSpPr/>
      </dsp:nvSpPr>
      <dsp:spPr>
        <a:xfrm>
          <a:off x="0" y="2641473"/>
          <a:ext cx="6722424" cy="3276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406400" y="2449593"/>
          <a:ext cx="5689600" cy="383760"/>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a:lnSpc>
              <a:spcPct val="90000"/>
            </a:lnSpc>
            <a:spcBef>
              <a:spcPct val="0"/>
            </a:spcBef>
            <a:spcAft>
              <a:spcPct val="35000"/>
            </a:spcAft>
            <a:buClr>
              <a:srgbClr val="9D1561"/>
            </a:buClr>
            <a:buFont typeface="Wingdings" panose="05000000000000000000" pitchFamily="2" charset="2"/>
            <a:buNone/>
          </a:pPr>
          <a:r>
            <a:rPr lang="en-US" sz="1300" b="0" i="0" u="none" strike="noStrike" kern="1200" baseline="0" dirty="0">
              <a:solidFill>
                <a:schemeClr val="bg1"/>
              </a:solidFill>
              <a:latin typeface="Roboto" panose="02000000000000000000" pitchFamily="2" charset="0"/>
              <a:ea typeface="Roboto" panose="02000000000000000000" pitchFamily="2" charset="0"/>
            </a:rPr>
            <a:t>Carry greater assurances as to graduates’ </a:t>
          </a:r>
          <a:r>
            <a:rPr lang="en-US" sz="1300" b="1" i="0" u="none" strike="noStrike" kern="1200" baseline="0" dirty="0">
              <a:solidFill>
                <a:schemeClr val="bg1"/>
              </a:solidFill>
              <a:latin typeface="Roboto" panose="02000000000000000000" pitchFamily="2" charset="0"/>
              <a:ea typeface="Roboto" panose="02000000000000000000" pitchFamily="2" charset="0"/>
            </a:rPr>
            <a:t>potential career prospects</a:t>
          </a:r>
          <a:r>
            <a:rPr lang="en-US" sz="1300" b="0" i="1" u="none" strike="noStrike" kern="1200" baseline="0" dirty="0">
              <a:solidFill>
                <a:schemeClr val="bg2">
                  <a:lumMod val="50000"/>
                </a:schemeClr>
              </a:solidFill>
              <a:latin typeface="Roboto" panose="02000000000000000000" pitchFamily="2" charset="0"/>
              <a:ea typeface="Roboto" panose="02000000000000000000" pitchFamily="2" charset="0"/>
            </a:rPr>
            <a:t>.</a:t>
          </a:r>
          <a:endParaRPr lang="fr-FR" sz="1300" kern="1200" dirty="0">
            <a:solidFill>
              <a:schemeClr val="bg1"/>
            </a:solidFill>
            <a:latin typeface="Roboto" panose="02000000000000000000" pitchFamily="2" charset="0"/>
            <a:ea typeface="Roboto" panose="02000000000000000000" pitchFamily="2" charset="0"/>
          </a:endParaRPr>
        </a:p>
      </dsp:txBody>
      <dsp:txXfrm>
        <a:off x="425134" y="2468327"/>
        <a:ext cx="5652132" cy="346292"/>
      </dsp:txXfrm>
    </dsp:sp>
    <dsp:sp modelId="{C4414B2C-9514-4771-B8AF-071BBC58071C}">
      <dsp:nvSpPr>
        <dsp:cNvPr id="0" name=""/>
        <dsp:cNvSpPr/>
      </dsp:nvSpPr>
      <dsp:spPr>
        <a:xfrm>
          <a:off x="0" y="3231153"/>
          <a:ext cx="6721043" cy="3276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DDF7710E-1114-4655-92AC-939AC2824A9A}">
      <dsp:nvSpPr>
        <dsp:cNvPr id="0" name=""/>
        <dsp:cNvSpPr/>
      </dsp:nvSpPr>
      <dsp:spPr>
        <a:xfrm>
          <a:off x="406400" y="3039273"/>
          <a:ext cx="5689600" cy="383760"/>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a:lnSpc>
              <a:spcPct val="90000"/>
            </a:lnSpc>
            <a:spcBef>
              <a:spcPct val="0"/>
            </a:spcBef>
            <a:spcAft>
              <a:spcPct val="35000"/>
            </a:spcAft>
            <a:buClr>
              <a:srgbClr val="9D1561"/>
            </a:buClr>
            <a:buFont typeface="Wingdings" panose="05000000000000000000" pitchFamily="2" charset="2"/>
            <a:buNone/>
          </a:pPr>
          <a:r>
            <a:rPr lang="en-US" sz="1300" i="0" kern="1200" dirty="0">
              <a:solidFill>
                <a:schemeClr val="bg1"/>
              </a:solidFill>
              <a:latin typeface="Roboto" panose="02000000000000000000" pitchFamily="2" charset="0"/>
              <a:ea typeface="Roboto" panose="02000000000000000000" pitchFamily="2" charset="0"/>
            </a:rPr>
            <a:t>The FEDE awards a </a:t>
          </a:r>
          <a:r>
            <a:rPr lang="en-US" sz="1300" b="1" i="0" kern="1200" dirty="0">
              <a:solidFill>
                <a:schemeClr val="bg1"/>
              </a:solidFill>
              <a:latin typeface="Roboto" panose="02000000000000000000" pitchFamily="2" charset="0"/>
              <a:ea typeface="Roboto" panose="02000000000000000000" pitchFamily="2" charset="0"/>
            </a:rPr>
            <a:t>European degree </a:t>
          </a:r>
          <a:endParaRPr lang="fr-FR" sz="1300" i="0" kern="1200" dirty="0">
            <a:solidFill>
              <a:schemeClr val="bg1"/>
            </a:solidFill>
            <a:latin typeface="Roboto" panose="02000000000000000000" pitchFamily="2" charset="0"/>
            <a:ea typeface="Roboto" panose="02000000000000000000" pitchFamily="2" charset="0"/>
          </a:endParaRPr>
        </a:p>
      </dsp:txBody>
      <dsp:txXfrm>
        <a:off x="425134" y="3058007"/>
        <a:ext cx="5652132" cy="346292"/>
      </dsp:txXfrm>
    </dsp:sp>
    <dsp:sp modelId="{EA0D7D0A-662D-4FD4-8F94-C4032C13B943}">
      <dsp:nvSpPr>
        <dsp:cNvPr id="0" name=""/>
        <dsp:cNvSpPr/>
      </dsp:nvSpPr>
      <dsp:spPr>
        <a:xfrm>
          <a:off x="0" y="3820833"/>
          <a:ext cx="6743720" cy="3276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5F6173B3-1DC8-42D9-AC94-D75BA005BB07}">
      <dsp:nvSpPr>
        <dsp:cNvPr id="0" name=""/>
        <dsp:cNvSpPr/>
      </dsp:nvSpPr>
      <dsp:spPr>
        <a:xfrm>
          <a:off x="406400" y="3628953"/>
          <a:ext cx="5689600" cy="383760"/>
        </a:xfrm>
        <a:prstGeom prst="roundRect">
          <a:avLst/>
        </a:prstGeom>
        <a:solidFill>
          <a:srgbClr val="9E1460"/>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a:lnSpc>
              <a:spcPct val="90000"/>
            </a:lnSpc>
            <a:spcBef>
              <a:spcPct val="0"/>
            </a:spcBef>
            <a:spcAft>
              <a:spcPct val="35000"/>
            </a:spcAft>
            <a:buClr>
              <a:srgbClr val="9D1561"/>
            </a:buClr>
            <a:buFont typeface="Wingdings" panose="05000000000000000000" pitchFamily="2" charset="2"/>
            <a:buNone/>
          </a:pPr>
          <a:r>
            <a:rPr lang="en-US" sz="1300" b="0" i="0" kern="1200" dirty="0">
              <a:solidFill>
                <a:schemeClr val="bg1"/>
              </a:solidFill>
              <a:latin typeface="Roboto" panose="02000000000000000000" pitchFamily="2" charset="0"/>
              <a:ea typeface="Roboto" panose="02000000000000000000" pitchFamily="2" charset="0"/>
            </a:rPr>
            <a:t>The FEDE awards a degree supplement </a:t>
          </a:r>
          <a:r>
            <a:rPr lang="en-US" sz="1300" b="1" i="0" kern="1200" dirty="0">
              <a:solidFill>
                <a:schemeClr val="bg1"/>
              </a:solidFill>
              <a:latin typeface="Roboto" panose="02000000000000000000" pitchFamily="2" charset="0"/>
              <a:ea typeface="Roboto" panose="02000000000000000000" pitchFamily="2" charset="0"/>
            </a:rPr>
            <a:t>with ECTS credits</a:t>
          </a:r>
          <a:endParaRPr lang="fr-FR" sz="1300" i="0" kern="1200" dirty="0">
            <a:solidFill>
              <a:schemeClr val="bg1"/>
            </a:solidFill>
            <a:latin typeface="Roboto" panose="02000000000000000000" pitchFamily="2" charset="0"/>
            <a:ea typeface="Roboto" panose="02000000000000000000" pitchFamily="2" charset="0"/>
          </a:endParaRPr>
        </a:p>
      </dsp:txBody>
      <dsp:txXfrm>
        <a:off x="425134" y="3647687"/>
        <a:ext cx="5652132" cy="3462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470993"/>
          <a:ext cx="7681492" cy="730800"/>
        </a:xfrm>
        <a:prstGeom prst="rect">
          <a:avLst/>
        </a:prstGeom>
        <a:solidFill>
          <a:schemeClr val="lt1">
            <a:alpha val="90000"/>
            <a:hueOff val="0"/>
            <a:satOff val="0"/>
            <a:lumOff val="0"/>
            <a:alphaOff val="0"/>
          </a:schemeClr>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384074" y="59886"/>
          <a:ext cx="5377044" cy="856080"/>
        </a:xfrm>
        <a:prstGeom prst="roundRect">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9D1561"/>
            </a:buClr>
            <a:buFont typeface="Wingdings" panose="05000000000000000000" pitchFamily="2" charset="2"/>
            <a:buNone/>
          </a:pPr>
          <a:r>
            <a:rPr lang="fr-FR" sz="1600" b="1" kern="1200" dirty="0" err="1">
              <a:solidFill>
                <a:schemeClr val="bg1"/>
              </a:solidFill>
              <a:latin typeface="Roboto" panose="02000000000000000000" pitchFamily="2" charset="0"/>
              <a:ea typeface="Roboto" panose="02000000000000000000" pitchFamily="2" charset="0"/>
            </a:rPr>
            <a:t>Quality</a:t>
          </a:r>
          <a:r>
            <a:rPr lang="fr-FR" sz="1600" b="1" kern="1200" dirty="0">
              <a:solidFill>
                <a:schemeClr val="bg1"/>
              </a:solidFill>
              <a:latin typeface="Roboto" panose="02000000000000000000" pitchFamily="2" charset="0"/>
              <a:ea typeface="Roboto" panose="02000000000000000000" pitchFamily="2" charset="0"/>
            </a:rPr>
            <a:t> </a:t>
          </a:r>
          <a:r>
            <a:rPr lang="en-US" sz="1600" i="0" kern="1200" dirty="0">
              <a:solidFill>
                <a:schemeClr val="bg1"/>
              </a:solidFill>
              <a:latin typeface="Roboto" panose="02000000000000000000" pitchFamily="2" charset="0"/>
              <a:ea typeface="Roboto" panose="02000000000000000000" pitchFamily="2" charset="0"/>
            </a:rPr>
            <a:t>of a </a:t>
          </a:r>
          <a:r>
            <a:rPr lang="en-US" sz="1600" i="0" kern="1200" dirty="0" err="1">
              <a:solidFill>
                <a:schemeClr val="bg1"/>
              </a:solidFill>
              <a:latin typeface="Roboto" panose="02000000000000000000" pitchFamily="2" charset="0"/>
              <a:ea typeface="Roboto" panose="02000000000000000000" pitchFamily="2" charset="0"/>
            </a:rPr>
            <a:t>programme</a:t>
          </a:r>
          <a:r>
            <a:rPr lang="en-US" sz="1600" i="0" kern="1200" dirty="0">
              <a:solidFill>
                <a:schemeClr val="bg1"/>
              </a:solidFill>
              <a:latin typeface="Roboto" panose="02000000000000000000" pitchFamily="2" charset="0"/>
              <a:ea typeface="Roboto" panose="02000000000000000000" pitchFamily="2" charset="0"/>
            </a:rPr>
            <a:t> or qualification offered </a:t>
          </a:r>
        </a:p>
        <a:p>
          <a:pPr marL="0" lvl="0" indent="0" algn="l" defTabSz="711200">
            <a:lnSpc>
              <a:spcPct val="90000"/>
            </a:lnSpc>
            <a:spcBef>
              <a:spcPct val="0"/>
            </a:spcBef>
            <a:spcAft>
              <a:spcPct val="35000"/>
            </a:spcAft>
            <a:buClr>
              <a:srgbClr val="9D1561"/>
            </a:buClr>
            <a:buFont typeface="Wingdings" panose="05000000000000000000" pitchFamily="2" charset="2"/>
            <a:buNone/>
          </a:pPr>
          <a:r>
            <a:rPr lang="en-US" sz="1600" i="0" kern="1200" dirty="0">
              <a:solidFill>
                <a:schemeClr val="bg1"/>
              </a:solidFill>
              <a:latin typeface="Roboto" panose="02000000000000000000" pitchFamily="2" charset="0"/>
              <a:ea typeface="Roboto" panose="02000000000000000000" pitchFamily="2" charset="0"/>
            </a:rPr>
            <a:t>by a FEDE member institution</a:t>
          </a:r>
          <a:endParaRPr lang="fr-FR" sz="1600" i="0" kern="1200" dirty="0">
            <a:solidFill>
              <a:schemeClr val="bg1"/>
            </a:solidFill>
            <a:latin typeface="Roboto" panose="02000000000000000000" pitchFamily="2" charset="0"/>
            <a:ea typeface="Roboto" panose="02000000000000000000" pitchFamily="2" charset="0"/>
          </a:endParaRPr>
        </a:p>
      </dsp:txBody>
      <dsp:txXfrm>
        <a:off x="425864" y="101676"/>
        <a:ext cx="5293464" cy="772500"/>
      </dsp:txXfrm>
    </dsp:sp>
    <dsp:sp modelId="{E3DBB2ED-CAAB-487D-B8EC-EE11C57B27D2}">
      <dsp:nvSpPr>
        <dsp:cNvPr id="0" name=""/>
        <dsp:cNvSpPr/>
      </dsp:nvSpPr>
      <dsp:spPr>
        <a:xfrm>
          <a:off x="0" y="1786433"/>
          <a:ext cx="7681492" cy="730800"/>
        </a:xfrm>
        <a:prstGeom prst="rect">
          <a:avLst/>
        </a:prstGeom>
        <a:solidFill>
          <a:schemeClr val="lt1">
            <a:alpha val="90000"/>
            <a:hueOff val="0"/>
            <a:satOff val="0"/>
            <a:lumOff val="0"/>
            <a:alphaOff val="0"/>
          </a:schemeClr>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dsp:style>
    </dsp:sp>
    <dsp:sp modelId="{82CDB68B-7EDD-4C46-AA1D-4CC49C7930D9}">
      <dsp:nvSpPr>
        <dsp:cNvPr id="0" name=""/>
        <dsp:cNvSpPr/>
      </dsp:nvSpPr>
      <dsp:spPr>
        <a:xfrm>
          <a:off x="384074" y="1358393"/>
          <a:ext cx="5377044" cy="856080"/>
        </a:xfrm>
        <a:prstGeom prst="roundRect">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en-US" sz="1600" i="0" kern="1200" dirty="0">
              <a:solidFill>
                <a:schemeClr val="bg1"/>
              </a:solidFill>
              <a:latin typeface="Roboto" panose="02000000000000000000" pitchFamily="2" charset="0"/>
              <a:ea typeface="Roboto" panose="02000000000000000000" pitchFamily="2" charset="0"/>
            </a:rPr>
            <a:t>An official  ‘</a:t>
          </a:r>
          <a:r>
            <a:rPr lang="en-US" sz="1600" b="1" i="0" kern="1200" dirty="0">
              <a:solidFill>
                <a:schemeClr val="bg1"/>
              </a:solidFill>
              <a:latin typeface="Roboto" panose="02000000000000000000" pitchFamily="2" charset="0"/>
              <a:ea typeface="Roboto" panose="02000000000000000000" pitchFamily="2" charset="0"/>
            </a:rPr>
            <a:t>seal of approval</a:t>
          </a:r>
          <a:r>
            <a:rPr lang="en-US" sz="1600" i="0" kern="1200" dirty="0">
              <a:solidFill>
                <a:schemeClr val="bg1"/>
              </a:solidFill>
              <a:latin typeface="Roboto" panose="02000000000000000000" pitchFamily="2" charset="0"/>
              <a:ea typeface="Roboto" panose="02000000000000000000" pitchFamily="2" charset="0"/>
            </a:rPr>
            <a:t>’ from a supranational body</a:t>
          </a:r>
          <a:endParaRPr lang="fr-FR" sz="1600" b="0" i="0" kern="1200" dirty="0">
            <a:solidFill>
              <a:schemeClr val="bg1"/>
            </a:solidFill>
            <a:latin typeface="Roboto" panose="02000000000000000000" pitchFamily="2" charset="0"/>
            <a:ea typeface="Roboto" panose="02000000000000000000" pitchFamily="2" charset="0"/>
          </a:endParaRPr>
        </a:p>
      </dsp:txBody>
      <dsp:txXfrm>
        <a:off x="425864" y="1400183"/>
        <a:ext cx="5293464" cy="772500"/>
      </dsp:txXfrm>
    </dsp:sp>
    <dsp:sp modelId="{006DE2CF-3E0D-4CEC-B7FA-14C70579263D}">
      <dsp:nvSpPr>
        <dsp:cNvPr id="0" name=""/>
        <dsp:cNvSpPr/>
      </dsp:nvSpPr>
      <dsp:spPr>
        <a:xfrm>
          <a:off x="0" y="3101873"/>
          <a:ext cx="7681492" cy="730800"/>
        </a:xfrm>
        <a:prstGeom prst="rect">
          <a:avLst/>
        </a:prstGeom>
        <a:solidFill>
          <a:schemeClr val="lt1">
            <a:alpha val="90000"/>
            <a:hueOff val="0"/>
            <a:satOff val="0"/>
            <a:lumOff val="0"/>
            <a:alphaOff val="0"/>
          </a:schemeClr>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384074" y="2673833"/>
          <a:ext cx="5377044" cy="856080"/>
        </a:xfrm>
        <a:prstGeom prst="roundRect">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en-US" sz="1600" i="0" kern="1200" dirty="0">
              <a:solidFill>
                <a:schemeClr val="bg1"/>
              </a:solidFill>
              <a:latin typeface="Roboto" panose="02000000000000000000" pitchFamily="2" charset="0"/>
              <a:ea typeface="Roboto" panose="02000000000000000000" pitchFamily="2" charset="0"/>
            </a:rPr>
            <a:t>Recognition of </a:t>
          </a:r>
          <a:r>
            <a:rPr lang="en-US" sz="1600" b="1" i="0" kern="1200" dirty="0">
              <a:solidFill>
                <a:schemeClr val="bg1"/>
              </a:solidFill>
              <a:latin typeface="Roboto" panose="02000000000000000000" pitchFamily="2" charset="0"/>
              <a:ea typeface="Roboto" panose="02000000000000000000" pitchFamily="2" charset="0"/>
            </a:rPr>
            <a:t>your high-quality educational course </a:t>
          </a:r>
          <a:endParaRPr lang="fr-FR" sz="1600" b="1" i="0" kern="1200" dirty="0">
            <a:solidFill>
              <a:schemeClr val="bg1"/>
            </a:solidFill>
            <a:latin typeface="Roboto" panose="02000000000000000000" pitchFamily="2" charset="0"/>
            <a:ea typeface="Roboto" panose="02000000000000000000" pitchFamily="2" charset="0"/>
          </a:endParaRPr>
        </a:p>
      </dsp:txBody>
      <dsp:txXfrm>
        <a:off x="425864" y="2715623"/>
        <a:ext cx="5293464" cy="77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32609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384074" y="14219"/>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9D1561"/>
            </a:buClr>
            <a:buFont typeface="Wingdings" panose="05000000000000000000" pitchFamily="2" charset="2"/>
            <a:buNone/>
          </a:pPr>
          <a:r>
            <a:rPr lang="fr-FR" sz="1600" b="0" i="0" kern="1200" dirty="0" err="1">
              <a:solidFill>
                <a:schemeClr val="bg1"/>
              </a:solidFill>
              <a:latin typeface="Roboto" panose="02000000000000000000" pitchFamily="2" charset="0"/>
              <a:ea typeface="Roboto" panose="02000000000000000000" pitchFamily="2" charset="0"/>
            </a:rPr>
            <a:t>Available</a:t>
          </a:r>
          <a:r>
            <a:rPr lang="fr-FR" sz="1600" b="0" i="0" kern="1200" dirty="0">
              <a:solidFill>
                <a:schemeClr val="bg1"/>
              </a:solidFill>
              <a:latin typeface="Roboto" panose="02000000000000000000" pitchFamily="2" charset="0"/>
              <a:ea typeface="Roboto" panose="02000000000000000000" pitchFamily="2" charset="0"/>
            </a:rPr>
            <a:t> in 6 </a:t>
          </a:r>
          <a:r>
            <a:rPr lang="fr-FR" sz="1600" b="0" i="0" kern="1200" dirty="0" err="1">
              <a:solidFill>
                <a:schemeClr val="bg1"/>
              </a:solidFill>
              <a:latin typeface="Roboto" panose="02000000000000000000" pitchFamily="2" charset="0"/>
              <a:ea typeface="Roboto" panose="02000000000000000000" pitchFamily="2" charset="0"/>
            </a:rPr>
            <a:t>languages</a:t>
          </a:r>
          <a:r>
            <a:rPr lang="fr-FR" sz="1600" b="0" i="0" kern="1200" dirty="0">
              <a:solidFill>
                <a:schemeClr val="bg1"/>
              </a:solidFill>
              <a:latin typeface="Roboto" panose="02000000000000000000" pitchFamily="2" charset="0"/>
              <a:ea typeface="Roboto" panose="02000000000000000000" pitchFamily="2" charset="0"/>
            </a:rPr>
            <a:t>: </a:t>
          </a:r>
          <a:r>
            <a:rPr lang="en-US" sz="1600" b="1" i="0" kern="1200" dirty="0">
              <a:solidFill>
                <a:schemeClr val="bg1"/>
              </a:solidFill>
              <a:latin typeface="Roboto" panose="02000000000000000000" pitchFamily="2" charset="0"/>
              <a:ea typeface="Roboto" panose="02000000000000000000" pitchFamily="2" charset="0"/>
            </a:rPr>
            <a:t>German, English, Spanish, French, Italian and Portuguese</a:t>
          </a:r>
          <a:endParaRPr lang="fr-FR" sz="1600" b="1" kern="1200" dirty="0">
            <a:solidFill>
              <a:schemeClr val="bg1"/>
            </a:solidFill>
            <a:latin typeface="Roboto" panose="02000000000000000000" pitchFamily="2" charset="0"/>
            <a:ea typeface="Roboto" panose="02000000000000000000" pitchFamily="2" charset="0"/>
          </a:endParaRPr>
        </a:p>
      </dsp:txBody>
      <dsp:txXfrm>
        <a:off x="415777" y="45922"/>
        <a:ext cx="5313638" cy="586034"/>
      </dsp:txXfrm>
    </dsp:sp>
    <dsp:sp modelId="{E3DBB2ED-CAAB-487D-B8EC-EE11C57B27D2}">
      <dsp:nvSpPr>
        <dsp:cNvPr id="0" name=""/>
        <dsp:cNvSpPr/>
      </dsp:nvSpPr>
      <dsp:spPr>
        <a:xfrm>
          <a:off x="0" y="132401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82CDB68B-7EDD-4C46-AA1D-4CC49C7930D9}">
      <dsp:nvSpPr>
        <dsp:cNvPr id="0" name=""/>
        <dsp:cNvSpPr/>
      </dsp:nvSpPr>
      <dsp:spPr>
        <a:xfrm>
          <a:off x="384074" y="999293"/>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en-US" sz="1600" b="0" i="0" kern="1200" dirty="0">
              <a:solidFill>
                <a:schemeClr val="bg1"/>
              </a:solidFill>
              <a:latin typeface="Roboto" panose="02000000000000000000" pitchFamily="2" charset="0"/>
              <a:ea typeface="Roboto" panose="02000000000000000000" pitchFamily="2" charset="0"/>
            </a:rPr>
            <a:t>Covers the 4 levels of </a:t>
          </a:r>
          <a:r>
            <a:rPr lang="fr-FR" sz="1600" b="0" kern="1200" dirty="0">
              <a:solidFill>
                <a:schemeClr val="bg1"/>
              </a:solidFill>
              <a:latin typeface="Roboto" panose="02000000000000000000" pitchFamily="2" charset="0"/>
              <a:ea typeface="Roboto" panose="02000000000000000000" pitchFamily="2" charset="0"/>
            </a:rPr>
            <a:t>CEFR : </a:t>
          </a:r>
          <a:r>
            <a:rPr lang="fr-FR" sz="1600" b="1" kern="1200" dirty="0">
              <a:solidFill>
                <a:schemeClr val="bg1"/>
              </a:solidFill>
              <a:latin typeface="Roboto" panose="02000000000000000000" pitchFamily="2" charset="0"/>
              <a:ea typeface="Roboto" panose="02000000000000000000" pitchFamily="2" charset="0"/>
            </a:rPr>
            <a:t>A2 / B1 / B2 / C1</a:t>
          </a:r>
        </a:p>
      </dsp:txBody>
      <dsp:txXfrm>
        <a:off x="415777" y="1030996"/>
        <a:ext cx="5313638" cy="586034"/>
      </dsp:txXfrm>
    </dsp:sp>
    <dsp:sp modelId="{006DE2CF-3E0D-4CEC-B7FA-14C70579263D}">
      <dsp:nvSpPr>
        <dsp:cNvPr id="0" name=""/>
        <dsp:cNvSpPr/>
      </dsp:nvSpPr>
      <dsp:spPr>
        <a:xfrm>
          <a:off x="0" y="232193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384074" y="1997213"/>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en-US" sz="1600" b="0" i="0" kern="1200" dirty="0"/>
            <a:t>Attest of </a:t>
          </a:r>
          <a:r>
            <a:rPr lang="en-US" sz="1600" b="1" i="0" kern="1200" dirty="0"/>
            <a:t>language proficiency </a:t>
          </a:r>
          <a:r>
            <a:rPr lang="en-US" sz="1600" b="0" i="0" kern="1200" dirty="0"/>
            <a:t>in professional situations</a:t>
          </a:r>
          <a:endParaRPr lang="fr-FR" sz="1600" b="0" kern="1200" dirty="0">
            <a:solidFill>
              <a:schemeClr val="bg1"/>
            </a:solidFill>
            <a:latin typeface="Roboto" panose="02000000000000000000" pitchFamily="2" charset="0"/>
            <a:ea typeface="Roboto" panose="02000000000000000000" pitchFamily="2" charset="0"/>
          </a:endParaRPr>
        </a:p>
      </dsp:txBody>
      <dsp:txXfrm>
        <a:off x="415777" y="2028916"/>
        <a:ext cx="5313638" cy="586034"/>
      </dsp:txXfrm>
    </dsp:sp>
    <dsp:sp modelId="{6973A42F-BEAA-4A98-B6B6-117ED19EDC15}">
      <dsp:nvSpPr>
        <dsp:cNvPr id="0" name=""/>
        <dsp:cNvSpPr/>
      </dsp:nvSpPr>
      <dsp:spPr>
        <a:xfrm>
          <a:off x="0" y="331985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FF7F4E89-CF94-484F-B04C-37EFBA66A25E}">
      <dsp:nvSpPr>
        <dsp:cNvPr id="0" name=""/>
        <dsp:cNvSpPr/>
      </dsp:nvSpPr>
      <dsp:spPr>
        <a:xfrm>
          <a:off x="384074" y="2995133"/>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en-US" sz="1600" b="0" i="0" kern="1200" dirty="0">
              <a:latin typeface="Roboto" panose="02000000000000000000" pitchFamily="2" charset="0"/>
              <a:ea typeface="Roboto" panose="02000000000000000000" pitchFamily="2" charset="0"/>
            </a:rPr>
            <a:t>A career accelerator that assesses the 4 skills </a:t>
          </a:r>
        </a:p>
        <a:p>
          <a:pPr marL="0" lvl="0" indent="0" algn="l" defTabSz="711200">
            <a:lnSpc>
              <a:spcPct val="90000"/>
            </a:lnSpc>
            <a:spcBef>
              <a:spcPct val="0"/>
            </a:spcBef>
            <a:spcAft>
              <a:spcPct val="35000"/>
            </a:spcAft>
            <a:buClr>
              <a:srgbClr val="2A3887"/>
            </a:buClr>
            <a:buFont typeface="Wingdings" panose="05000000000000000000" pitchFamily="2" charset="2"/>
            <a:buNone/>
          </a:pPr>
          <a:r>
            <a:rPr lang="en-US" sz="1600" b="0" i="0" kern="1200" dirty="0">
              <a:latin typeface="Roboto" panose="02000000000000000000" pitchFamily="2" charset="0"/>
              <a:ea typeface="Roboto" panose="02000000000000000000" pitchFamily="2" charset="0"/>
            </a:rPr>
            <a:t>of </a:t>
          </a:r>
          <a:r>
            <a:rPr lang="en-US" sz="1600" b="1" i="0" kern="1200" dirty="0">
              <a:solidFill>
                <a:schemeClr val="bg1"/>
              </a:solidFill>
              <a:latin typeface="Roboto" panose="02000000000000000000" pitchFamily="2" charset="0"/>
              <a:ea typeface="Roboto" panose="02000000000000000000" pitchFamily="2" charset="0"/>
            </a:rPr>
            <a:t>comprehension and production, written and oral</a:t>
          </a:r>
          <a:endParaRPr lang="fr-FR" sz="1600" b="1" kern="1200" dirty="0">
            <a:solidFill>
              <a:schemeClr val="bg1"/>
            </a:solidFill>
            <a:latin typeface="Roboto" panose="02000000000000000000" pitchFamily="2" charset="0"/>
            <a:ea typeface="Roboto" panose="02000000000000000000" pitchFamily="2" charset="0"/>
          </a:endParaRPr>
        </a:p>
      </dsp:txBody>
      <dsp:txXfrm>
        <a:off x="415777" y="3026836"/>
        <a:ext cx="5313638" cy="5860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1B13-0AEF-490A-AEB3-B70EEEE51EB3}">
      <dsp:nvSpPr>
        <dsp:cNvPr id="0" name=""/>
        <dsp:cNvSpPr/>
      </dsp:nvSpPr>
      <dsp:spPr>
        <a:xfrm>
          <a:off x="951417" y="0"/>
          <a:ext cx="5058000" cy="5058000"/>
        </a:xfrm>
        <a:prstGeom prst="triangle">
          <a:avLst/>
        </a:prstGeom>
        <a:solidFill>
          <a:srgbClr val="9E1460"/>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D7841-2080-4901-95D3-450E92F08E2D}">
      <dsp:nvSpPr>
        <dsp:cNvPr id="0" name=""/>
        <dsp:cNvSpPr/>
      </dsp:nvSpPr>
      <dsp:spPr>
        <a:xfrm>
          <a:off x="3480417" y="506293"/>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8EC044"/>
            </a:buClr>
            <a:buFont typeface="Wingdings" panose="05000000000000000000" pitchFamily="2" charset="2"/>
            <a:buNone/>
          </a:pPr>
          <a:r>
            <a:rPr lang="en-US" sz="1400" i="0" kern="1200" dirty="0">
              <a:solidFill>
                <a:srgbClr val="000000"/>
              </a:solidFill>
              <a:latin typeface="Roboto" panose="02000000000000000000" pitchFamily="2" charset="0"/>
              <a:ea typeface="Roboto" panose="02000000000000000000" pitchFamily="2" charset="0"/>
            </a:rPr>
            <a:t>The FEDE is involved </a:t>
          </a:r>
        </a:p>
        <a:p>
          <a:pPr marL="0" lvl="0" indent="0" algn="ctr" defTabSz="622300">
            <a:lnSpc>
              <a:spcPct val="90000"/>
            </a:lnSpc>
            <a:spcBef>
              <a:spcPct val="0"/>
            </a:spcBef>
            <a:spcAft>
              <a:spcPct val="35000"/>
            </a:spcAft>
            <a:buClr>
              <a:srgbClr val="8EC044"/>
            </a:buClr>
            <a:buFont typeface="Wingdings" panose="05000000000000000000" pitchFamily="2" charset="2"/>
            <a:buNone/>
          </a:pPr>
          <a:r>
            <a:rPr lang="en-US" sz="1400" i="0" kern="1200" dirty="0">
              <a:solidFill>
                <a:srgbClr val="000000"/>
              </a:solidFill>
              <a:latin typeface="Roboto" panose="02000000000000000000" pitchFamily="2" charset="0"/>
              <a:ea typeface="Roboto" panose="02000000000000000000" pitchFamily="2" charset="0"/>
            </a:rPr>
            <a:t>in </a:t>
          </a:r>
          <a:r>
            <a:rPr lang="en-US" sz="1400" b="1" i="0" kern="1200" dirty="0">
              <a:solidFill>
                <a:srgbClr val="000000"/>
              </a:solidFill>
              <a:latin typeface="Roboto" panose="02000000000000000000" pitchFamily="2" charset="0"/>
              <a:ea typeface="Roboto" panose="02000000000000000000" pitchFamily="2" charset="0"/>
            </a:rPr>
            <a:t>citizenship education</a:t>
          </a:r>
          <a:endParaRPr lang="fr-FR" sz="1400" b="1" i="0" kern="1200" dirty="0">
            <a:latin typeface="Roboto" panose="02000000000000000000" pitchFamily="2" charset="0"/>
            <a:ea typeface="Roboto" panose="02000000000000000000" pitchFamily="2" charset="0"/>
          </a:endParaRPr>
        </a:p>
      </dsp:txBody>
      <dsp:txXfrm>
        <a:off x="3524302" y="550178"/>
        <a:ext cx="3199930" cy="811210"/>
      </dsp:txXfrm>
    </dsp:sp>
    <dsp:sp modelId="{147A7294-A856-4D9B-B39B-486F9684CF58}">
      <dsp:nvSpPr>
        <dsp:cNvPr id="0" name=""/>
        <dsp:cNvSpPr/>
      </dsp:nvSpPr>
      <dsp:spPr>
        <a:xfrm>
          <a:off x="3480417" y="1517646"/>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8EC044"/>
            </a:buClr>
            <a:buFont typeface="Wingdings" panose="05000000000000000000" pitchFamily="2" charset="2"/>
            <a:buNone/>
          </a:pPr>
          <a:r>
            <a:rPr lang="en-US" sz="1400" b="1" i="0" kern="1200" dirty="0">
              <a:solidFill>
                <a:schemeClr val="tx1"/>
              </a:solidFill>
              <a:latin typeface="Roboto" panose="02000000000000000000" pitchFamily="2" charset="0"/>
              <a:ea typeface="Roboto" panose="02000000000000000000" pitchFamily="2" charset="0"/>
            </a:rPr>
            <a:t>From 1 to 14 FEDE Human Rights Excellence Prize </a:t>
          </a:r>
          <a:r>
            <a:rPr lang="en-US" sz="1400" i="0" kern="1200" dirty="0">
              <a:solidFill>
                <a:schemeClr val="tx1"/>
              </a:solidFill>
              <a:latin typeface="Roboto" panose="02000000000000000000" pitchFamily="2" charset="0"/>
              <a:ea typeface="Roboto" panose="02000000000000000000" pitchFamily="2" charset="0"/>
            </a:rPr>
            <a:t>are awarded </a:t>
          </a:r>
        </a:p>
        <a:p>
          <a:pPr marL="0" lvl="0" indent="0" algn="ctr" defTabSz="622300">
            <a:lnSpc>
              <a:spcPct val="90000"/>
            </a:lnSpc>
            <a:spcBef>
              <a:spcPct val="0"/>
            </a:spcBef>
            <a:spcAft>
              <a:spcPct val="35000"/>
            </a:spcAft>
            <a:buClr>
              <a:srgbClr val="8EC044"/>
            </a:buClr>
            <a:buFont typeface="Wingdings" panose="05000000000000000000" pitchFamily="2" charset="2"/>
            <a:buNone/>
          </a:pPr>
          <a:r>
            <a:rPr lang="en-US" sz="1400" i="0" kern="1200" dirty="0">
              <a:solidFill>
                <a:schemeClr val="tx1"/>
              </a:solidFill>
              <a:latin typeface="Roboto" panose="02000000000000000000" pitchFamily="2" charset="0"/>
              <a:ea typeface="Roboto" panose="02000000000000000000" pitchFamily="2" charset="0"/>
            </a:rPr>
            <a:t>every year</a:t>
          </a:r>
          <a:endParaRPr lang="fr-FR" sz="1400" b="1" i="0" kern="1200" dirty="0">
            <a:solidFill>
              <a:schemeClr val="tx1"/>
            </a:solidFill>
            <a:latin typeface="Roboto" panose="02000000000000000000" pitchFamily="2" charset="0"/>
            <a:ea typeface="Roboto" panose="02000000000000000000" pitchFamily="2" charset="0"/>
          </a:endParaRPr>
        </a:p>
      </dsp:txBody>
      <dsp:txXfrm>
        <a:off x="3524302" y="1561531"/>
        <a:ext cx="3199930" cy="811210"/>
      </dsp:txXfrm>
    </dsp:sp>
    <dsp:sp modelId="{334A8749-4112-487D-816C-C8FB6DB8D22B}">
      <dsp:nvSpPr>
        <dsp:cNvPr id="0" name=""/>
        <dsp:cNvSpPr/>
      </dsp:nvSpPr>
      <dsp:spPr>
        <a:xfrm>
          <a:off x="3480417" y="2529000"/>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Roboto" panose="02000000000000000000" pitchFamily="2" charset="0"/>
              <a:ea typeface="Roboto" panose="02000000000000000000" pitchFamily="2" charset="0"/>
            </a:rPr>
            <a:t>They highlight the initiatives </a:t>
          </a:r>
          <a:r>
            <a:rPr lang="en-US" sz="1400" i="0" kern="1200" dirty="0">
              <a:latin typeface="Roboto" panose="02000000000000000000" pitchFamily="2" charset="0"/>
              <a:ea typeface="Roboto" panose="02000000000000000000" pitchFamily="2" charset="0"/>
            </a:rPr>
            <a:t>of FEDE students, faculty and schools </a:t>
          </a:r>
        </a:p>
        <a:p>
          <a:pPr marL="0" lvl="0" indent="0" algn="ctr" defTabSz="622300">
            <a:lnSpc>
              <a:spcPct val="90000"/>
            </a:lnSpc>
            <a:spcBef>
              <a:spcPct val="0"/>
            </a:spcBef>
            <a:spcAft>
              <a:spcPct val="35000"/>
            </a:spcAft>
            <a:buNone/>
          </a:pPr>
          <a:r>
            <a:rPr lang="en-US" sz="1400" b="1" i="0" kern="1200" dirty="0">
              <a:latin typeface="Roboto" panose="02000000000000000000" pitchFamily="2" charset="0"/>
              <a:ea typeface="Roboto" panose="02000000000000000000" pitchFamily="2" charset="0"/>
            </a:rPr>
            <a:t>in the field of human rights. </a:t>
          </a:r>
          <a:endParaRPr lang="fr-FR" sz="1400" b="1" i="0" kern="1200" dirty="0">
            <a:latin typeface="Roboto" panose="02000000000000000000" pitchFamily="2" charset="0"/>
            <a:ea typeface="Roboto" panose="02000000000000000000" pitchFamily="2" charset="0"/>
          </a:endParaRPr>
        </a:p>
      </dsp:txBody>
      <dsp:txXfrm>
        <a:off x="3524302" y="2572885"/>
        <a:ext cx="3199930" cy="811210"/>
      </dsp:txXfrm>
    </dsp:sp>
    <dsp:sp modelId="{5C9EC40C-DF1A-4E1B-8FB7-B4095D2CB013}">
      <dsp:nvSpPr>
        <dsp:cNvPr id="0" name=""/>
        <dsp:cNvSpPr/>
      </dsp:nvSpPr>
      <dsp:spPr>
        <a:xfrm>
          <a:off x="3480417" y="3540353"/>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8EC044"/>
            </a:buClr>
            <a:buFont typeface="Wingdings" panose="05000000000000000000" pitchFamily="2" charset="2"/>
            <a:buNone/>
          </a:pPr>
          <a:r>
            <a:rPr lang="en-US" sz="1400" b="0" i="0" kern="1200" dirty="0">
              <a:solidFill>
                <a:schemeClr val="tx1"/>
              </a:solidFill>
              <a:latin typeface="Roboto" panose="02000000000000000000" pitchFamily="2" charset="0"/>
              <a:ea typeface="Roboto" panose="02000000000000000000" pitchFamily="2" charset="0"/>
            </a:rPr>
            <a:t>Grants: </a:t>
          </a:r>
          <a:r>
            <a:rPr lang="en-US" sz="1400" b="1" i="0" kern="1200" dirty="0">
              <a:solidFill>
                <a:schemeClr val="tx1"/>
              </a:solidFill>
              <a:latin typeface="Roboto" panose="02000000000000000000" pitchFamily="2" charset="0"/>
              <a:ea typeface="Roboto" panose="02000000000000000000" pitchFamily="2" charset="0"/>
            </a:rPr>
            <a:t>150€ to 2000€</a:t>
          </a:r>
          <a:endParaRPr lang="fr-FR" sz="1400" i="0" kern="1200" dirty="0">
            <a:solidFill>
              <a:schemeClr val="tx1"/>
            </a:solidFill>
            <a:latin typeface="Roboto" panose="02000000000000000000" pitchFamily="2" charset="0"/>
            <a:ea typeface="Roboto" panose="02000000000000000000" pitchFamily="2" charset="0"/>
          </a:endParaRPr>
        </a:p>
      </dsp:txBody>
      <dsp:txXfrm>
        <a:off x="3524302" y="3584238"/>
        <a:ext cx="3199930" cy="81121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38752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84689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378830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13866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44960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FA9D3F1-D97A-46F6-8E93-144D5F29022E}" type="datetimeFigureOut">
              <a:rPr lang="fr-FR" smtClean="0"/>
              <a:t>30/08/2022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24267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FA9D3F1-D97A-46F6-8E93-144D5F29022E}" type="datetimeFigureOut">
              <a:rPr lang="fr-FR" smtClean="0"/>
              <a:t>30/08/2022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64775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FA9D3F1-D97A-46F6-8E93-144D5F29022E}" type="datetimeFigureOut">
              <a:rPr lang="fr-FR" smtClean="0"/>
              <a:t>30/08/2022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93287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9D3F1-D97A-46F6-8E93-144D5F29022E}" type="datetimeFigureOut">
              <a:rPr lang="fr-FR" smtClean="0"/>
              <a:t>30/08/2022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76976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FA9D3F1-D97A-46F6-8E93-144D5F29022E}" type="datetimeFigureOut">
              <a:rPr lang="fr-FR" smtClean="0"/>
              <a:t>30/08/2022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85376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FA9D3F1-D97A-46F6-8E93-144D5F29022E}" type="datetimeFigureOut">
              <a:rPr lang="fr-FR" smtClean="0"/>
              <a:t>30/08/2022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421062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9D3F1-D97A-46F6-8E93-144D5F29022E}" type="datetimeFigureOut">
              <a:rPr lang="fr-FR" smtClean="0"/>
              <a:t>30/08/2022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89FC8-B932-460E-8B90-828D1C10AB60}" type="slidenum">
              <a:rPr lang="fr-FR" smtClean="0"/>
              <a:t>‹N°›</a:t>
            </a:fld>
            <a:endParaRPr lang="fr-FR"/>
          </a:p>
        </p:txBody>
      </p:sp>
    </p:spTree>
    <p:extLst>
      <p:ext uri="{BB962C8B-B14F-4D97-AF65-F5344CB8AC3E}">
        <p14:creationId xmlns:p14="http://schemas.microsoft.com/office/powerpoint/2010/main" val="18741570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fede.education/" TargetMode="Externa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sv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40.JP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fede.education/" TargetMode="Externa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8.png"/><Relationship Id="rId4" Type="http://schemas.openxmlformats.org/officeDocument/2006/relationships/diagramQuickStyle" Target="../diagrams/quickStyle2.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4.png"/><Relationship Id="rId5" Type="http://schemas.openxmlformats.org/officeDocument/2006/relationships/diagramColors" Target="../diagrams/colors3.xml"/><Relationship Id="rId10" Type="http://schemas.openxmlformats.org/officeDocument/2006/relationships/image" Target="../media/image33.png"/><Relationship Id="rId4" Type="http://schemas.openxmlformats.org/officeDocument/2006/relationships/diagramQuickStyle" Target="../diagrams/quickStyle3.xml"/><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sv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fede.educ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76ED8A-F43A-6606-77F5-205B797F2D46}"/>
              </a:ext>
            </a:extLst>
          </p:cNvPr>
          <p:cNvSpPr/>
          <p:nvPr/>
        </p:nvSpPr>
        <p:spPr>
          <a:xfrm>
            <a:off x="8568267" y="3242440"/>
            <a:ext cx="3623733" cy="361556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4B63D34-5151-A63B-4ED9-D02BB1898F7A}"/>
              </a:ext>
            </a:extLst>
          </p:cNvPr>
          <p:cNvSpPr txBox="1"/>
          <p:nvPr/>
        </p:nvSpPr>
        <p:spPr>
          <a:xfrm>
            <a:off x="1010654" y="3544934"/>
            <a:ext cx="7443350"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endParaRPr lang="fr-FR" sz="2000" b="1" dirty="0">
              <a:ln/>
              <a:solidFill>
                <a:schemeClr val="accent4"/>
              </a:solidFill>
              <a:latin typeface="Roboto Medium" panose="02000000000000000000" pitchFamily="2" charset="0"/>
              <a:ea typeface="Roboto Medium" panose="02000000000000000000" pitchFamily="2" charset="0"/>
            </a:endParaRPr>
          </a:p>
          <a:p>
            <a:pPr algn="r"/>
            <a:r>
              <a:rPr lang="fr-FR" sz="3600" b="1" dirty="0">
                <a:ln>
                  <a:solidFill>
                    <a:srgbClr val="31358C"/>
                  </a:solidFill>
                </a:ln>
                <a:solidFill>
                  <a:srgbClr val="31358C"/>
                </a:solidFill>
                <a:latin typeface="Roboto" panose="02000000000000000000" pitchFamily="2" charset="0"/>
                <a:ea typeface="Roboto" panose="02000000000000000000" pitchFamily="2" charset="0"/>
              </a:rPr>
              <a:t>THE FEDE: </a:t>
            </a:r>
            <a:r>
              <a:rPr lang="en-US" sz="3600" b="1" dirty="0">
                <a:ln>
                  <a:solidFill>
                    <a:srgbClr val="31358C"/>
                  </a:solidFill>
                </a:ln>
                <a:solidFill>
                  <a:srgbClr val="31358C"/>
                </a:solidFill>
                <a:latin typeface="Roboto" panose="02000000000000000000" pitchFamily="2" charset="0"/>
                <a:ea typeface="Roboto" panose="02000000000000000000" pitchFamily="2" charset="0"/>
              </a:rPr>
              <a:t>An education INGO </a:t>
            </a:r>
          </a:p>
          <a:p>
            <a:pPr algn="r"/>
            <a:r>
              <a:rPr lang="en-US" sz="3600" b="1" dirty="0">
                <a:ln>
                  <a:solidFill>
                    <a:srgbClr val="31358C"/>
                  </a:solidFill>
                </a:ln>
                <a:solidFill>
                  <a:srgbClr val="31358C"/>
                </a:solidFill>
                <a:latin typeface="Roboto" panose="02000000000000000000" pitchFamily="2" charset="0"/>
                <a:ea typeface="Roboto" panose="02000000000000000000" pitchFamily="2" charset="0"/>
              </a:rPr>
              <a:t>at the service of higher </a:t>
            </a:r>
          </a:p>
          <a:p>
            <a:pPr algn="r"/>
            <a:r>
              <a:rPr lang="en-US" sz="3600" b="1" dirty="0">
                <a:ln>
                  <a:solidFill>
                    <a:srgbClr val="31358C"/>
                  </a:solidFill>
                </a:ln>
                <a:solidFill>
                  <a:srgbClr val="31358C"/>
                </a:solidFill>
                <a:latin typeface="Roboto" panose="02000000000000000000" pitchFamily="2" charset="0"/>
                <a:ea typeface="Roboto" panose="02000000000000000000" pitchFamily="2" charset="0"/>
              </a:rPr>
              <a:t>and vocational schools</a:t>
            </a:r>
            <a:endParaRPr lang="fr-FR" sz="3600" b="1" dirty="0">
              <a:ln>
                <a:solidFill>
                  <a:srgbClr val="31358C"/>
                </a:solidFill>
              </a:ln>
              <a:solidFill>
                <a:srgbClr val="31358C"/>
              </a:solidFill>
              <a:latin typeface="Roboto" panose="02000000000000000000" pitchFamily="2" charset="0"/>
              <a:ea typeface="Roboto" panose="02000000000000000000" pitchFamily="2" charset="0"/>
            </a:endParaRPr>
          </a:p>
          <a:p>
            <a:endParaRPr lang="fr-FR" sz="3200" b="1" dirty="0">
              <a:ln/>
              <a:solidFill>
                <a:schemeClr val="accent4"/>
              </a:solidFill>
              <a:ea typeface="Roboto Medium" panose="02000000000000000000" pitchFamily="2" charset="0"/>
            </a:endParaRPr>
          </a:p>
        </p:txBody>
      </p:sp>
      <p:sp>
        <p:nvSpPr>
          <p:cNvPr id="7" name="ZoneTexte 6">
            <a:extLst>
              <a:ext uri="{FF2B5EF4-FFF2-40B4-BE49-F238E27FC236}">
                <a16:creationId xmlns:a16="http://schemas.microsoft.com/office/drawing/2014/main" id="{CA139309-54C5-96B8-194F-6E2612801897}"/>
              </a:ext>
            </a:extLst>
          </p:cNvPr>
          <p:cNvSpPr txBox="1"/>
          <p:nvPr/>
        </p:nvSpPr>
        <p:spPr>
          <a:xfrm>
            <a:off x="8568266" y="5998274"/>
            <a:ext cx="3692127" cy="400110"/>
          </a:xfrm>
          <a:prstGeom prst="rect">
            <a:avLst/>
          </a:prstGeom>
          <a:noFill/>
        </p:spPr>
        <p:txBody>
          <a:bodyPr wrap="square" rtlCol="0">
            <a:spAutoFit/>
          </a:bodyPr>
          <a:lstStyle/>
          <a:p>
            <a:pPr algn="ctr"/>
            <a:r>
              <a:rPr lang="fr-FR" sz="2000" dirty="0">
                <a:solidFill>
                  <a:schemeClr val="bg1"/>
                </a:solidFill>
                <a:latin typeface="Roboto Black" panose="02000000000000000000" pitchFamily="2" charset="0"/>
                <a:ea typeface="Roboto Black" panose="02000000000000000000" pitchFamily="2" charset="0"/>
                <a:hlinkClick r:id="rId2">
                  <a:extLst>
                    <a:ext uri="{A12FA001-AC4F-418D-AE19-62706E023703}">
                      <ahyp:hlinkClr xmlns:ahyp="http://schemas.microsoft.com/office/drawing/2018/hyperlinkcolor" val="tx"/>
                    </a:ext>
                  </a:extLst>
                </a:hlinkClick>
              </a:rPr>
              <a:t>https://fede.education/</a:t>
            </a:r>
            <a:endParaRPr lang="fr-FR" sz="2000" dirty="0">
              <a:solidFill>
                <a:schemeClr val="bg1"/>
              </a:solidFill>
              <a:latin typeface="Roboto Black" panose="02000000000000000000" pitchFamily="2" charset="0"/>
              <a:ea typeface="Roboto Black" panose="02000000000000000000" pitchFamily="2" charset="0"/>
            </a:endParaRPr>
          </a:p>
        </p:txBody>
      </p:sp>
      <p:pic>
        <p:nvPicPr>
          <p:cNvPr id="10" name="Image 9" descr="Une image contenant texte, bibliothèque, intérieur, scène&#10;&#10;Description générée automatiquement">
            <a:extLst>
              <a:ext uri="{FF2B5EF4-FFF2-40B4-BE49-F238E27FC236}">
                <a16:creationId xmlns:a16="http://schemas.microsoft.com/office/drawing/2014/main" id="{FBA3961D-859F-1695-5FAD-BD6854CEC87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27561" r="38625" b="43980"/>
          <a:stretch/>
        </p:blipFill>
        <p:spPr>
          <a:xfrm>
            <a:off x="-35875" y="-70140"/>
            <a:ext cx="12227876" cy="3312580"/>
          </a:xfrm>
          <a:prstGeom prst="rect">
            <a:avLst/>
          </a:prstGeom>
        </p:spPr>
      </p:pic>
      <p:sp>
        <p:nvSpPr>
          <p:cNvPr id="12" name="Rectangle 11">
            <a:extLst>
              <a:ext uri="{FF2B5EF4-FFF2-40B4-BE49-F238E27FC236}">
                <a16:creationId xmlns:a16="http://schemas.microsoft.com/office/drawing/2014/main" id="{13BD375A-B41E-ECDE-8A87-49D70E2C5EC6}"/>
              </a:ext>
            </a:extLst>
          </p:cNvPr>
          <p:cNvSpPr/>
          <p:nvPr/>
        </p:nvSpPr>
        <p:spPr>
          <a:xfrm>
            <a:off x="307237" y="1817181"/>
            <a:ext cx="2169288" cy="1936385"/>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60044698-5D2B-A8FF-85B2-E51D35F8C23F}"/>
              </a:ext>
            </a:extLst>
          </p:cNvPr>
          <p:cNvPicPr/>
          <p:nvPr/>
        </p:nvPicPr>
        <p:blipFill>
          <a:blip r:embed="rId4">
            <a:extLst>
              <a:ext uri="{96DAC541-7B7A-43D3-8B79-37D633B846F1}">
                <asvg:svgBlip xmlns:asvg="http://schemas.microsoft.com/office/drawing/2016/SVG/main" r:embed="rId5"/>
              </a:ext>
            </a:extLst>
          </a:blip>
          <a:stretch>
            <a:fillRect/>
          </a:stretch>
        </p:blipFill>
        <p:spPr>
          <a:xfrm>
            <a:off x="797209" y="5018989"/>
            <a:ext cx="2645723" cy="1656290"/>
          </a:xfrm>
          <a:prstGeom prst="rect">
            <a:avLst/>
          </a:prstGeom>
        </p:spPr>
      </p:pic>
    </p:spTree>
    <p:extLst>
      <p:ext uri="{BB962C8B-B14F-4D97-AF65-F5344CB8AC3E}">
        <p14:creationId xmlns:p14="http://schemas.microsoft.com/office/powerpoint/2010/main" val="142183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2B0C5-150D-2EB8-9C21-AA7AD020E857}"/>
              </a:ext>
            </a:extLst>
          </p:cNvPr>
          <p:cNvSpPr/>
          <p:nvPr/>
        </p:nvSpPr>
        <p:spPr>
          <a:xfrm>
            <a:off x="0" y="0"/>
            <a:ext cx="12192000" cy="1507524"/>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5" name="ZoneTexte 4">
            <a:extLst>
              <a:ext uri="{FF2B5EF4-FFF2-40B4-BE49-F238E27FC236}">
                <a16:creationId xmlns:a16="http://schemas.microsoft.com/office/drawing/2014/main" id="{5C71A211-BD69-A395-8336-0E8934E3621E}"/>
              </a:ext>
            </a:extLst>
          </p:cNvPr>
          <p:cNvSpPr txBox="1"/>
          <p:nvPr/>
        </p:nvSpPr>
        <p:spPr>
          <a:xfrm>
            <a:off x="214184" y="245437"/>
            <a:ext cx="11763632" cy="10772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The FEDE: </a:t>
            </a:r>
            <a:r>
              <a:rPr lang="en-US" sz="3200" b="1" dirty="0">
                <a:ln>
                  <a:solidFill>
                    <a:schemeClr val="bg1"/>
                  </a:solidFill>
                </a:ln>
                <a:solidFill>
                  <a:schemeClr val="bg1"/>
                </a:solidFill>
                <a:latin typeface="Roboto" panose="02000000000000000000" pitchFamily="2" charset="0"/>
                <a:ea typeface="Roboto" panose="02000000000000000000" pitchFamily="2" charset="0"/>
              </a:rPr>
              <a:t>They share their experience with you </a:t>
            </a:r>
          </a:p>
          <a:p>
            <a:pPr algn="ctr"/>
            <a:r>
              <a:rPr lang="en-US" sz="3200" b="1" dirty="0">
                <a:ln>
                  <a:solidFill>
                    <a:schemeClr val="bg1"/>
                  </a:solidFill>
                </a:ln>
                <a:solidFill>
                  <a:schemeClr val="bg1"/>
                </a:solidFill>
                <a:latin typeface="Roboto" panose="02000000000000000000" pitchFamily="2" charset="0"/>
                <a:ea typeface="Roboto" panose="02000000000000000000" pitchFamily="2" charset="0"/>
              </a:rPr>
              <a:t>in our federal magazine</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6" name="Image 5">
            <a:extLst>
              <a:ext uri="{FF2B5EF4-FFF2-40B4-BE49-F238E27FC236}">
                <a16:creationId xmlns:a16="http://schemas.microsoft.com/office/drawing/2014/main" id="{AD373CFE-04F7-275D-21DA-37DB42087FB5}"/>
              </a:ext>
            </a:extLst>
          </p:cNvPr>
          <p:cNvPicPr>
            <a:picLocks noChangeAspect="1"/>
          </p:cNvPicPr>
          <p:nvPr/>
        </p:nvPicPr>
        <p:blipFill>
          <a:blip r:embed="rId2"/>
          <a:stretch>
            <a:fillRect/>
          </a:stretch>
        </p:blipFill>
        <p:spPr>
          <a:xfrm>
            <a:off x="354226" y="1682702"/>
            <a:ext cx="3541919" cy="5011160"/>
          </a:xfrm>
          <a:prstGeom prst="rect">
            <a:avLst/>
          </a:prstGeom>
          <a:ln>
            <a:solidFill>
              <a:schemeClr val="tx1"/>
            </a:solidFill>
          </a:ln>
        </p:spPr>
      </p:pic>
      <p:pic>
        <p:nvPicPr>
          <p:cNvPr id="15" name="Graphique 14">
            <a:extLst>
              <a:ext uri="{FF2B5EF4-FFF2-40B4-BE49-F238E27FC236}">
                <a16:creationId xmlns:a16="http://schemas.microsoft.com/office/drawing/2014/main" id="{04C73323-9A6A-1667-11C6-00C21185281B}"/>
              </a:ext>
            </a:extLst>
          </p:cNvPr>
          <p:cNvPicPr/>
          <p:nvPr/>
        </p:nvPicPr>
        <p:blipFill>
          <a:blip r:embed="rId3">
            <a:extLst>
              <a:ext uri="{96DAC541-7B7A-43D3-8B79-37D633B846F1}">
                <asvg:svgBlip xmlns:asvg="http://schemas.microsoft.com/office/drawing/2016/SVG/main" r:embed="rId4"/>
              </a:ext>
            </a:extLst>
          </a:blip>
          <a:stretch>
            <a:fillRect/>
          </a:stretch>
        </p:blipFill>
        <p:spPr>
          <a:xfrm>
            <a:off x="11361476" y="6274340"/>
            <a:ext cx="804310" cy="503519"/>
          </a:xfrm>
          <a:prstGeom prst="rect">
            <a:avLst/>
          </a:prstGeom>
        </p:spPr>
      </p:pic>
      <p:sp>
        <p:nvSpPr>
          <p:cNvPr id="16" name="Bulle narrative : rectangle 15">
            <a:extLst>
              <a:ext uri="{FF2B5EF4-FFF2-40B4-BE49-F238E27FC236}">
                <a16:creationId xmlns:a16="http://schemas.microsoft.com/office/drawing/2014/main" id="{C00FA7B2-8293-098B-8C09-1B5B3E94A6AF}"/>
              </a:ext>
            </a:extLst>
          </p:cNvPr>
          <p:cNvSpPr/>
          <p:nvPr/>
        </p:nvSpPr>
        <p:spPr>
          <a:xfrm>
            <a:off x="4644466" y="3067050"/>
            <a:ext cx="6976033" cy="2857501"/>
          </a:xfrm>
          <a:prstGeom prst="wedgeRectCallout">
            <a:avLst>
              <a:gd name="adj1" fmla="val -52398"/>
              <a:gd name="adj2" fmla="val 70912"/>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0" dirty="0" err="1">
                <a:solidFill>
                  <a:schemeClr val="bg1"/>
                </a:solidFill>
                <a:effectLst/>
                <a:latin typeface="Roboto" panose="02000000000000000000" pitchFamily="2" charset="0"/>
                <a:ea typeface="Roboto" panose="02000000000000000000" pitchFamily="2" charset="0"/>
              </a:rPr>
              <a:t>Dritan</a:t>
            </a:r>
            <a:r>
              <a:rPr lang="fr-FR" sz="2000" b="1" i="0" dirty="0">
                <a:solidFill>
                  <a:schemeClr val="bg1"/>
                </a:solidFill>
                <a:effectLst/>
                <a:latin typeface="Roboto" panose="02000000000000000000" pitchFamily="2" charset="0"/>
                <a:ea typeface="Roboto" panose="02000000000000000000" pitchFamily="2" charset="0"/>
              </a:rPr>
              <a:t> TOLA: ‘’</a:t>
            </a:r>
            <a:r>
              <a:rPr lang="en-US" sz="2000" b="0" i="0" dirty="0">
                <a:solidFill>
                  <a:schemeClr val="bg1"/>
                </a:solidFill>
                <a:effectLst/>
                <a:latin typeface="Roboto" panose="02000000000000000000" pitchFamily="2" charset="0"/>
                <a:ea typeface="Roboto" panose="02000000000000000000" pitchFamily="2" charset="0"/>
              </a:rPr>
              <a:t>The teaching of democratic values, as supported by the FEDE, aligns with Albanians’ European aspirations. The European project is above all a project for peace; in these difficult times, that needs to be underlined. Our national hero, Skanderbeg, embodies the defense </a:t>
            </a:r>
          </a:p>
          <a:p>
            <a:pPr algn="ctr"/>
            <a:r>
              <a:rPr lang="en-US" sz="2000" b="0" i="0" dirty="0">
                <a:solidFill>
                  <a:schemeClr val="bg1"/>
                </a:solidFill>
                <a:effectLst/>
                <a:latin typeface="Roboto" panose="02000000000000000000" pitchFamily="2" charset="0"/>
                <a:ea typeface="Roboto" panose="02000000000000000000" pitchFamily="2" charset="0"/>
              </a:rPr>
              <a:t>of freedom and the power of unity; he </a:t>
            </a:r>
            <a:r>
              <a:rPr lang="en-US" sz="2000" b="0" i="0" dirty="0" err="1">
                <a:solidFill>
                  <a:schemeClr val="bg1"/>
                </a:solidFill>
                <a:effectLst/>
                <a:latin typeface="Roboto" panose="02000000000000000000" pitchFamily="2" charset="0"/>
                <a:ea typeface="Roboto" panose="02000000000000000000" pitchFamily="2" charset="0"/>
              </a:rPr>
              <a:t>symbolises</a:t>
            </a:r>
            <a:r>
              <a:rPr lang="en-US" sz="2000" b="0" i="0" dirty="0">
                <a:solidFill>
                  <a:schemeClr val="bg1"/>
                </a:solidFill>
                <a:effectLst/>
                <a:latin typeface="Roboto" panose="02000000000000000000" pitchFamily="2" charset="0"/>
                <a:ea typeface="Roboto" panose="02000000000000000000" pitchFamily="2" charset="0"/>
              </a:rPr>
              <a:t> </a:t>
            </a:r>
          </a:p>
          <a:p>
            <a:pPr algn="ctr"/>
            <a:r>
              <a:rPr lang="en-US" sz="2000" b="0" i="0" dirty="0">
                <a:solidFill>
                  <a:schemeClr val="bg1"/>
                </a:solidFill>
                <a:effectLst/>
                <a:latin typeface="Roboto" panose="02000000000000000000" pitchFamily="2" charset="0"/>
                <a:ea typeface="Roboto" panose="02000000000000000000" pitchFamily="2" charset="0"/>
              </a:rPr>
              <a:t>our collective conscience. He represents values common </a:t>
            </a:r>
          </a:p>
          <a:p>
            <a:pPr algn="ctr"/>
            <a:r>
              <a:rPr lang="en-US" sz="2000" b="0" i="0" dirty="0">
                <a:solidFill>
                  <a:schemeClr val="bg1"/>
                </a:solidFill>
                <a:effectLst/>
                <a:latin typeface="Roboto" panose="02000000000000000000" pitchFamily="2" charset="0"/>
                <a:ea typeface="Roboto" panose="02000000000000000000" pitchFamily="2" charset="0"/>
              </a:rPr>
              <a:t>to both Albanians and Europeans.</a:t>
            </a:r>
            <a:r>
              <a:rPr lang="fr-FR" sz="2000" dirty="0">
                <a:solidFill>
                  <a:schemeClr val="bg1"/>
                </a:solidFill>
                <a:latin typeface="Roboto" panose="02000000000000000000" pitchFamily="2" charset="0"/>
                <a:ea typeface="Roboto" panose="02000000000000000000" pitchFamily="2" charset="0"/>
              </a:rPr>
              <a:t>’’</a:t>
            </a:r>
            <a:endParaRPr lang="fr-FR" sz="2000" b="0" i="0" dirty="0">
              <a:solidFill>
                <a:schemeClr val="bg1"/>
              </a:solidFill>
              <a:effectLst/>
              <a:latin typeface="Roboto" panose="02000000000000000000" pitchFamily="2" charset="0"/>
              <a:ea typeface="Roboto" panose="02000000000000000000" pitchFamily="2" charset="0"/>
            </a:endParaRPr>
          </a:p>
          <a:p>
            <a:pPr algn="ctr"/>
            <a:endParaRPr lang="fr-FR" dirty="0"/>
          </a:p>
        </p:txBody>
      </p:sp>
      <p:sp>
        <p:nvSpPr>
          <p:cNvPr id="17" name="ZoneTexte 16">
            <a:extLst>
              <a:ext uri="{FF2B5EF4-FFF2-40B4-BE49-F238E27FC236}">
                <a16:creationId xmlns:a16="http://schemas.microsoft.com/office/drawing/2014/main" id="{8053FA92-889C-5EBD-F297-0D91FDE4178F}"/>
              </a:ext>
            </a:extLst>
          </p:cNvPr>
          <p:cNvSpPr txBox="1"/>
          <p:nvPr/>
        </p:nvSpPr>
        <p:spPr>
          <a:xfrm>
            <a:off x="4644466" y="1744639"/>
            <a:ext cx="6976033" cy="1477328"/>
          </a:xfrm>
          <a:prstGeom prst="rect">
            <a:avLst/>
          </a:prstGeom>
          <a:noFill/>
        </p:spPr>
        <p:txBody>
          <a:bodyPr wrap="square" rtlCol="0">
            <a:spAutoFit/>
          </a:bodyPr>
          <a:lstStyle/>
          <a:p>
            <a:r>
              <a:rPr lang="en-US" sz="1800" b="1" i="0" dirty="0">
                <a:solidFill>
                  <a:srgbClr val="000000"/>
                </a:solidFill>
                <a:effectLst/>
                <a:latin typeface="Times New Roman" panose="02020603050405020304" pitchFamily="18" charset="0"/>
              </a:rPr>
              <a:t>“You called for a meeting five years ago between the FEDE and </a:t>
            </a:r>
          </a:p>
          <a:p>
            <a:r>
              <a:rPr lang="en-US" sz="1800" b="1" i="0" dirty="0">
                <a:solidFill>
                  <a:srgbClr val="000000"/>
                </a:solidFill>
                <a:effectLst/>
                <a:latin typeface="Times New Roman" panose="02020603050405020304" pitchFamily="18" charset="0"/>
              </a:rPr>
              <a:t>the UET. This led to Albania joining our Federation”.</a:t>
            </a:r>
          </a:p>
          <a:p>
            <a:pPr algn="r"/>
            <a:r>
              <a:rPr lang="fr-FR" sz="1800" b="1" i="1" dirty="0">
                <a:solidFill>
                  <a:srgbClr val="000000"/>
                </a:solidFill>
                <a:effectLst/>
                <a:latin typeface="Times New Roman" panose="02020603050405020304" pitchFamily="18" charset="0"/>
              </a:rPr>
              <a:t>UET – </a:t>
            </a:r>
            <a:r>
              <a:rPr lang="fr-FR" sz="1800" b="1" i="1" dirty="0" err="1">
                <a:solidFill>
                  <a:srgbClr val="000000"/>
                </a:solidFill>
                <a:effectLst/>
                <a:latin typeface="Times New Roman" panose="02020603050405020304" pitchFamily="18" charset="0"/>
              </a:rPr>
              <a:t>Dritan</a:t>
            </a:r>
            <a:r>
              <a:rPr lang="fr-FR" sz="1800" b="1" i="1" dirty="0">
                <a:solidFill>
                  <a:srgbClr val="000000"/>
                </a:solidFill>
                <a:effectLst/>
                <a:latin typeface="Times New Roman" panose="02020603050405020304" pitchFamily="18" charset="0"/>
              </a:rPr>
              <a:t> TOLA - </a:t>
            </a:r>
            <a:r>
              <a:rPr lang="fr-FR" sz="1800" b="1" i="1" dirty="0" err="1">
                <a:solidFill>
                  <a:srgbClr val="000000"/>
                </a:solidFill>
                <a:effectLst/>
                <a:latin typeface="Times New Roman" panose="02020603050405020304" pitchFamily="18" charset="0"/>
              </a:rPr>
              <a:t>Albanian</a:t>
            </a:r>
            <a:r>
              <a:rPr lang="fr-FR" sz="1800" b="1" i="1" dirty="0">
                <a:solidFill>
                  <a:srgbClr val="000000"/>
                </a:solidFill>
                <a:effectLst/>
                <a:latin typeface="Times New Roman" panose="02020603050405020304" pitchFamily="18" charset="0"/>
              </a:rPr>
              <a:t> </a:t>
            </a:r>
            <a:r>
              <a:rPr lang="fr-FR" sz="1800" b="1" i="1" dirty="0" err="1">
                <a:solidFill>
                  <a:srgbClr val="000000"/>
                </a:solidFill>
                <a:effectLst/>
                <a:latin typeface="Times New Roman" panose="02020603050405020304" pitchFamily="18" charset="0"/>
              </a:rPr>
              <a:t>Ambassador</a:t>
            </a:r>
            <a:endParaRPr lang="fr-FR" sz="1800" b="1" i="1" dirty="0">
              <a:solidFill>
                <a:srgbClr val="000000"/>
              </a:solidFill>
              <a:effectLst/>
              <a:latin typeface="Times New Roman" panose="02020603050405020304" pitchFamily="18" charset="0"/>
            </a:endParaRPr>
          </a:p>
          <a:p>
            <a:pPr algn="l"/>
            <a:endParaRPr lang="fr-FR" sz="1800" b="1" i="0" dirty="0">
              <a:solidFill>
                <a:srgbClr val="000000"/>
              </a:solidFill>
              <a:effectLst/>
              <a:latin typeface="Times New Roman" panose="02020603050405020304" pitchFamily="18" charset="0"/>
            </a:endParaRPr>
          </a:p>
          <a:p>
            <a:endParaRPr lang="fr-FR"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787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2B0C5-150D-2EB8-9C21-AA7AD020E857}"/>
              </a:ext>
            </a:extLst>
          </p:cNvPr>
          <p:cNvSpPr/>
          <p:nvPr/>
        </p:nvSpPr>
        <p:spPr>
          <a:xfrm>
            <a:off x="0" y="0"/>
            <a:ext cx="12192000" cy="1507524"/>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pic>
        <p:nvPicPr>
          <p:cNvPr id="6" name="Image 5">
            <a:extLst>
              <a:ext uri="{FF2B5EF4-FFF2-40B4-BE49-F238E27FC236}">
                <a16:creationId xmlns:a16="http://schemas.microsoft.com/office/drawing/2014/main" id="{AD373CFE-04F7-275D-21DA-37DB42087FB5}"/>
              </a:ext>
            </a:extLst>
          </p:cNvPr>
          <p:cNvPicPr>
            <a:picLocks noChangeAspect="1"/>
          </p:cNvPicPr>
          <p:nvPr/>
        </p:nvPicPr>
        <p:blipFill>
          <a:blip r:embed="rId2"/>
          <a:stretch>
            <a:fillRect/>
          </a:stretch>
        </p:blipFill>
        <p:spPr>
          <a:xfrm>
            <a:off x="354226" y="1682702"/>
            <a:ext cx="3541919" cy="5011160"/>
          </a:xfrm>
          <a:prstGeom prst="rect">
            <a:avLst/>
          </a:prstGeom>
          <a:ln>
            <a:solidFill>
              <a:schemeClr val="tx1"/>
            </a:solidFill>
          </a:ln>
        </p:spPr>
      </p:pic>
      <p:pic>
        <p:nvPicPr>
          <p:cNvPr id="15" name="Graphique 14">
            <a:extLst>
              <a:ext uri="{FF2B5EF4-FFF2-40B4-BE49-F238E27FC236}">
                <a16:creationId xmlns:a16="http://schemas.microsoft.com/office/drawing/2014/main" id="{04C73323-9A6A-1667-11C6-00C21185281B}"/>
              </a:ext>
            </a:extLst>
          </p:cNvPr>
          <p:cNvPicPr/>
          <p:nvPr/>
        </p:nvPicPr>
        <p:blipFill>
          <a:blip r:embed="rId3">
            <a:extLst>
              <a:ext uri="{96DAC541-7B7A-43D3-8B79-37D633B846F1}">
                <asvg:svgBlip xmlns:asvg="http://schemas.microsoft.com/office/drawing/2016/SVG/main" r:embed="rId4"/>
              </a:ext>
            </a:extLst>
          </a:blip>
          <a:stretch>
            <a:fillRect/>
          </a:stretch>
        </p:blipFill>
        <p:spPr>
          <a:xfrm>
            <a:off x="11361476" y="6274340"/>
            <a:ext cx="804310" cy="503519"/>
          </a:xfrm>
          <a:prstGeom prst="rect">
            <a:avLst/>
          </a:prstGeom>
        </p:spPr>
      </p:pic>
      <p:sp>
        <p:nvSpPr>
          <p:cNvPr id="16" name="Bulle narrative : rectangle 15">
            <a:extLst>
              <a:ext uri="{FF2B5EF4-FFF2-40B4-BE49-F238E27FC236}">
                <a16:creationId xmlns:a16="http://schemas.microsoft.com/office/drawing/2014/main" id="{C00FA7B2-8293-098B-8C09-1B5B3E94A6AF}"/>
              </a:ext>
            </a:extLst>
          </p:cNvPr>
          <p:cNvSpPr/>
          <p:nvPr/>
        </p:nvSpPr>
        <p:spPr>
          <a:xfrm>
            <a:off x="4644466" y="3067050"/>
            <a:ext cx="6976033" cy="2857501"/>
          </a:xfrm>
          <a:prstGeom prst="wedgeRectCallout">
            <a:avLst>
              <a:gd name="adj1" fmla="val -52398"/>
              <a:gd name="adj2" fmla="val 70912"/>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latin typeface="Roboto" panose="02000000000000000000" pitchFamily="2" charset="0"/>
                <a:ea typeface="Roboto" panose="02000000000000000000" pitchFamily="2" charset="0"/>
              </a:rPr>
              <a:t>LINGUASTAR</a:t>
            </a:r>
            <a:r>
              <a:rPr lang="fr-FR" sz="2000" b="1" i="0" dirty="0">
                <a:solidFill>
                  <a:schemeClr val="bg1"/>
                </a:solidFill>
                <a:effectLst/>
                <a:latin typeface="Roboto" panose="02000000000000000000" pitchFamily="2" charset="0"/>
                <a:ea typeface="Roboto" panose="02000000000000000000" pitchFamily="2" charset="0"/>
              </a:rPr>
              <a:t>: </a:t>
            </a:r>
            <a:r>
              <a:rPr lang="fr-FR" sz="2000" b="1" dirty="0">
                <a:solidFill>
                  <a:schemeClr val="bg1"/>
                </a:solidFill>
                <a:latin typeface="Roboto" panose="02000000000000000000" pitchFamily="2" charset="0"/>
                <a:ea typeface="Roboto" panose="02000000000000000000" pitchFamily="2" charset="0"/>
              </a:rPr>
              <a:t>‘</a:t>
            </a:r>
            <a:r>
              <a:rPr lang="fr-FR" sz="2000" dirty="0">
                <a:solidFill>
                  <a:schemeClr val="bg1"/>
                </a:solidFill>
                <a:latin typeface="Roboto" panose="02000000000000000000" pitchFamily="2" charset="0"/>
                <a:ea typeface="Roboto" panose="02000000000000000000" pitchFamily="2" charset="0"/>
              </a:rPr>
              <a:t>’</a:t>
            </a:r>
            <a:r>
              <a:rPr lang="fr-FR" sz="2000" dirty="0" err="1">
                <a:solidFill>
                  <a:schemeClr val="bg1"/>
                </a:solidFill>
                <a:latin typeface="Roboto" panose="02000000000000000000" pitchFamily="2" charset="0"/>
                <a:ea typeface="Roboto" panose="02000000000000000000" pitchFamily="2" charset="0"/>
              </a:rPr>
              <a:t>We</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share</a:t>
            </a:r>
            <a:r>
              <a:rPr lang="fr-FR" sz="2000" dirty="0">
                <a:solidFill>
                  <a:schemeClr val="bg1"/>
                </a:solidFill>
                <a:latin typeface="Roboto" panose="02000000000000000000" pitchFamily="2" charset="0"/>
                <a:ea typeface="Roboto" panose="02000000000000000000" pitchFamily="2" charset="0"/>
              </a:rPr>
              <a:t> the </a:t>
            </a:r>
            <a:r>
              <a:rPr lang="fr-FR" sz="2000" dirty="0" err="1">
                <a:solidFill>
                  <a:schemeClr val="bg1"/>
                </a:solidFill>
                <a:latin typeface="Roboto" panose="02000000000000000000" pitchFamily="2" charset="0"/>
                <a:ea typeface="Roboto" panose="02000000000000000000" pitchFamily="2" charset="0"/>
              </a:rPr>
              <a:t>FEDE’s</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views</a:t>
            </a:r>
            <a:r>
              <a:rPr lang="fr-FR" sz="2000" dirty="0">
                <a:solidFill>
                  <a:schemeClr val="bg1"/>
                </a:solidFill>
                <a:latin typeface="Roboto" panose="02000000000000000000" pitchFamily="2" charset="0"/>
                <a:ea typeface="Roboto" panose="02000000000000000000" pitchFamily="2" charset="0"/>
              </a:rPr>
              <a:t> on </a:t>
            </a:r>
            <a:r>
              <a:rPr lang="fr-FR" sz="2000" dirty="0" err="1">
                <a:solidFill>
                  <a:schemeClr val="bg1"/>
                </a:solidFill>
                <a:latin typeface="Roboto" panose="02000000000000000000" pitchFamily="2" charset="0"/>
                <a:ea typeface="Roboto" panose="02000000000000000000" pitchFamily="2" charset="0"/>
              </a:rPr>
              <a:t>subjects</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such</a:t>
            </a:r>
            <a:r>
              <a:rPr lang="fr-FR" sz="2000" dirty="0">
                <a:solidFill>
                  <a:schemeClr val="bg1"/>
                </a:solidFill>
                <a:latin typeface="Roboto" panose="02000000000000000000" pitchFamily="2" charset="0"/>
                <a:ea typeface="Roboto" panose="02000000000000000000" pitchFamily="2" charset="0"/>
              </a:rPr>
              <a:t> as </a:t>
            </a:r>
            <a:r>
              <a:rPr lang="fr-FR" sz="2000" dirty="0" err="1">
                <a:solidFill>
                  <a:schemeClr val="bg1"/>
                </a:solidFill>
                <a:latin typeface="Roboto" panose="02000000000000000000" pitchFamily="2" charset="0"/>
                <a:ea typeface="Roboto" panose="02000000000000000000" pitchFamily="2" charset="0"/>
              </a:rPr>
              <a:t>academic</a:t>
            </a:r>
            <a:r>
              <a:rPr lang="fr-FR" sz="2000" dirty="0">
                <a:solidFill>
                  <a:schemeClr val="bg1"/>
                </a:solidFill>
                <a:latin typeface="Roboto" panose="02000000000000000000" pitchFamily="2" charset="0"/>
                <a:ea typeface="Roboto" panose="02000000000000000000" pitchFamily="2" charset="0"/>
              </a:rPr>
              <a:t> excellence, </a:t>
            </a:r>
            <a:r>
              <a:rPr lang="fr-FR" sz="2000" dirty="0" err="1">
                <a:solidFill>
                  <a:schemeClr val="bg1"/>
                </a:solidFill>
                <a:latin typeface="Roboto" panose="02000000000000000000" pitchFamily="2" charset="0"/>
                <a:ea typeface="Roboto" panose="02000000000000000000" pitchFamily="2" charset="0"/>
              </a:rPr>
              <a:t>educational</a:t>
            </a:r>
            <a:r>
              <a:rPr lang="fr-FR" sz="2000" dirty="0">
                <a:solidFill>
                  <a:schemeClr val="bg1"/>
                </a:solidFill>
                <a:latin typeface="Roboto" panose="02000000000000000000" pitchFamily="2" charset="0"/>
                <a:ea typeface="Roboto" panose="02000000000000000000" pitchFamily="2" charset="0"/>
              </a:rPr>
              <a:t> innovation and open-</a:t>
            </a:r>
            <a:r>
              <a:rPr lang="fr-FR" sz="2000" dirty="0" err="1">
                <a:solidFill>
                  <a:schemeClr val="bg1"/>
                </a:solidFill>
                <a:latin typeface="Roboto" panose="02000000000000000000" pitchFamily="2" charset="0"/>
                <a:ea typeface="Roboto" panose="02000000000000000000" pitchFamily="2" charset="0"/>
              </a:rPr>
              <a:t>mindedness</a:t>
            </a:r>
            <a:r>
              <a:rPr lang="fr-FR" sz="2000" dirty="0">
                <a:solidFill>
                  <a:schemeClr val="bg1"/>
                </a:solidFill>
                <a:latin typeface="Roboto" panose="02000000000000000000" pitchFamily="2" charset="0"/>
                <a:ea typeface="Roboto" panose="02000000000000000000" pitchFamily="2" charset="0"/>
              </a:rPr>
              <a:t>. Plus, as a FEDE </a:t>
            </a:r>
            <a:r>
              <a:rPr lang="fr-FR" sz="2000" dirty="0" err="1">
                <a:solidFill>
                  <a:schemeClr val="bg1"/>
                </a:solidFill>
                <a:latin typeface="Roboto" panose="02000000000000000000" pitchFamily="2" charset="0"/>
                <a:ea typeface="Roboto" panose="02000000000000000000" pitchFamily="2" charset="0"/>
              </a:rPr>
              <a:t>member</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we</a:t>
            </a:r>
            <a:r>
              <a:rPr lang="fr-FR" sz="2000" dirty="0">
                <a:solidFill>
                  <a:schemeClr val="bg1"/>
                </a:solidFill>
                <a:latin typeface="Roboto" panose="02000000000000000000" pitchFamily="2" charset="0"/>
                <a:ea typeface="Roboto" panose="02000000000000000000" pitchFamily="2" charset="0"/>
              </a:rPr>
              <a:t> can </a:t>
            </a:r>
            <a:r>
              <a:rPr lang="fr-FR" sz="2000" dirty="0" err="1">
                <a:solidFill>
                  <a:schemeClr val="bg1"/>
                </a:solidFill>
                <a:latin typeface="Roboto" panose="02000000000000000000" pitchFamily="2" charset="0"/>
                <a:ea typeface="Roboto" panose="02000000000000000000" pitchFamily="2" charset="0"/>
              </a:rPr>
              <a:t>offer</a:t>
            </a:r>
            <a:r>
              <a:rPr lang="fr-FR" sz="2000" dirty="0">
                <a:solidFill>
                  <a:schemeClr val="bg1"/>
                </a:solidFill>
                <a:latin typeface="Roboto" panose="02000000000000000000" pitchFamily="2" charset="0"/>
                <a:ea typeface="Roboto" panose="02000000000000000000" pitchFamily="2" charset="0"/>
              </a:rPr>
              <a:t> </a:t>
            </a:r>
          </a:p>
          <a:p>
            <a:pPr algn="ctr"/>
            <a:r>
              <a:rPr lang="fr-FR" sz="2000" dirty="0" err="1">
                <a:solidFill>
                  <a:schemeClr val="bg1"/>
                </a:solidFill>
                <a:latin typeface="Roboto" panose="02000000000000000000" pitchFamily="2" charset="0"/>
                <a:ea typeface="Roboto" panose="02000000000000000000" pitchFamily="2" charset="0"/>
              </a:rPr>
              <a:t>our</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students</a:t>
            </a:r>
            <a:r>
              <a:rPr lang="fr-FR" sz="2000" dirty="0">
                <a:solidFill>
                  <a:schemeClr val="bg1"/>
                </a:solidFill>
                <a:latin typeface="Roboto" panose="02000000000000000000" pitchFamily="2" charset="0"/>
                <a:ea typeface="Roboto" panose="02000000000000000000" pitchFamily="2" charset="0"/>
              </a:rPr>
              <a:t> new services. </a:t>
            </a:r>
            <a:r>
              <a:rPr lang="fr-FR" sz="2000" dirty="0" err="1">
                <a:solidFill>
                  <a:schemeClr val="bg1"/>
                </a:solidFill>
                <a:latin typeface="Roboto" panose="02000000000000000000" pitchFamily="2" charset="0"/>
                <a:ea typeface="Roboto" panose="02000000000000000000" pitchFamily="2" charset="0"/>
              </a:rPr>
              <a:t>We</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also</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hope</a:t>
            </a:r>
            <a:r>
              <a:rPr lang="fr-FR" sz="2000" dirty="0">
                <a:solidFill>
                  <a:schemeClr val="bg1"/>
                </a:solidFill>
                <a:latin typeface="Roboto" panose="02000000000000000000" pitchFamily="2" charset="0"/>
                <a:ea typeface="Roboto" panose="02000000000000000000" pitchFamily="2" charset="0"/>
              </a:rPr>
              <a:t> to </a:t>
            </a:r>
            <a:r>
              <a:rPr lang="fr-FR" sz="2000" dirty="0" err="1">
                <a:solidFill>
                  <a:schemeClr val="bg1"/>
                </a:solidFill>
                <a:latin typeface="Roboto" panose="02000000000000000000" pitchFamily="2" charset="0"/>
                <a:ea typeface="Roboto" panose="02000000000000000000" pitchFamily="2" charset="0"/>
              </a:rPr>
              <a:t>develop</a:t>
            </a:r>
            <a:r>
              <a:rPr lang="fr-FR" sz="2000" dirty="0">
                <a:solidFill>
                  <a:schemeClr val="bg1"/>
                </a:solidFill>
                <a:latin typeface="Roboto" panose="02000000000000000000" pitchFamily="2" charset="0"/>
                <a:ea typeface="Roboto" panose="02000000000000000000" pitchFamily="2" charset="0"/>
              </a:rPr>
              <a:t> </a:t>
            </a:r>
          </a:p>
          <a:p>
            <a:pPr algn="ctr"/>
            <a:r>
              <a:rPr lang="fr-FR" sz="2000" dirty="0" err="1">
                <a:solidFill>
                  <a:schemeClr val="bg1"/>
                </a:solidFill>
                <a:latin typeface="Roboto" panose="02000000000000000000" pitchFamily="2" charset="0"/>
                <a:ea typeface="Roboto" panose="02000000000000000000" pitchFamily="2" charset="0"/>
              </a:rPr>
              <a:t>our</a:t>
            </a:r>
            <a:r>
              <a:rPr lang="fr-FR" sz="2000" dirty="0">
                <a:solidFill>
                  <a:schemeClr val="bg1"/>
                </a:solidFill>
                <a:latin typeface="Roboto" panose="02000000000000000000" pitchFamily="2" charset="0"/>
                <a:ea typeface="Roboto" panose="02000000000000000000" pitchFamily="2" charset="0"/>
              </a:rPr>
              <a:t> </a:t>
            </a:r>
            <a:r>
              <a:rPr lang="fr-FR" sz="2000" dirty="0" err="1">
                <a:solidFill>
                  <a:schemeClr val="bg1"/>
                </a:solidFill>
                <a:latin typeface="Roboto" panose="02000000000000000000" pitchFamily="2" charset="0"/>
                <a:ea typeface="Roboto" panose="02000000000000000000" pitchFamily="2" charset="0"/>
              </a:rPr>
              <a:t>educational</a:t>
            </a:r>
            <a:r>
              <a:rPr lang="fr-FR" sz="2000" dirty="0">
                <a:solidFill>
                  <a:schemeClr val="bg1"/>
                </a:solidFill>
                <a:latin typeface="Roboto" panose="02000000000000000000" pitchFamily="2" charset="0"/>
                <a:ea typeface="Roboto" panose="02000000000000000000" pitchFamily="2" charset="0"/>
              </a:rPr>
              <a:t> and </a:t>
            </a:r>
            <a:r>
              <a:rPr lang="fr-FR" sz="2000" dirty="0" err="1">
                <a:solidFill>
                  <a:schemeClr val="bg1"/>
                </a:solidFill>
                <a:latin typeface="Roboto" panose="02000000000000000000" pitchFamily="2" charset="0"/>
                <a:ea typeface="Roboto" panose="02000000000000000000" pitchFamily="2" charset="0"/>
              </a:rPr>
              <a:t>institutional</a:t>
            </a:r>
            <a:r>
              <a:rPr lang="fr-FR" sz="2000" dirty="0">
                <a:solidFill>
                  <a:schemeClr val="bg1"/>
                </a:solidFill>
                <a:latin typeface="Roboto" panose="02000000000000000000" pitchFamily="2" charset="0"/>
                <a:ea typeface="Roboto" panose="02000000000000000000" pitchFamily="2" charset="0"/>
              </a:rPr>
              <a:t> network.’’</a:t>
            </a:r>
          </a:p>
          <a:p>
            <a:pPr algn="ctr"/>
            <a:endParaRPr lang="fr-FR" dirty="0"/>
          </a:p>
        </p:txBody>
      </p:sp>
      <p:sp>
        <p:nvSpPr>
          <p:cNvPr id="17" name="ZoneTexte 16">
            <a:extLst>
              <a:ext uri="{FF2B5EF4-FFF2-40B4-BE49-F238E27FC236}">
                <a16:creationId xmlns:a16="http://schemas.microsoft.com/office/drawing/2014/main" id="{8053FA92-889C-5EBD-F297-0D91FDE4178F}"/>
              </a:ext>
            </a:extLst>
          </p:cNvPr>
          <p:cNvSpPr txBox="1"/>
          <p:nvPr/>
        </p:nvSpPr>
        <p:spPr>
          <a:xfrm>
            <a:off x="5215965" y="1857313"/>
            <a:ext cx="6404534" cy="1200329"/>
          </a:xfrm>
          <a:prstGeom prst="rect">
            <a:avLst/>
          </a:prstGeom>
          <a:noFill/>
        </p:spPr>
        <p:txBody>
          <a:bodyPr wrap="square" rtlCol="0">
            <a:spAutoFit/>
          </a:bodyPr>
          <a:lstStyle/>
          <a:p>
            <a:pPr algn="r"/>
            <a:r>
              <a:rPr lang="en-US" sz="1800" b="1" i="0" dirty="0">
                <a:solidFill>
                  <a:srgbClr val="000000"/>
                </a:solidFill>
                <a:effectLst/>
                <a:latin typeface="Times New Roman" panose="02020603050405020304" pitchFamily="18" charset="0"/>
              </a:rPr>
              <a:t>Why did you join the FEDE?</a:t>
            </a:r>
            <a:br>
              <a:rPr lang="fr-FR" sz="1800" b="1" i="0" dirty="0">
                <a:solidFill>
                  <a:srgbClr val="000000"/>
                </a:solidFill>
                <a:effectLst/>
                <a:latin typeface="Times New Roman" panose="02020603050405020304" pitchFamily="18" charset="0"/>
              </a:rPr>
            </a:br>
            <a:endParaRPr lang="fr-FR" sz="1800" b="1" i="0" dirty="0">
              <a:solidFill>
                <a:srgbClr val="000000"/>
              </a:solidFill>
              <a:effectLst/>
              <a:latin typeface="Times New Roman" panose="02020603050405020304" pitchFamily="18" charset="0"/>
            </a:endParaRPr>
          </a:p>
          <a:p>
            <a:pPr algn="r"/>
            <a:r>
              <a:rPr lang="fr-FR" sz="1800" b="1" i="1" dirty="0">
                <a:solidFill>
                  <a:srgbClr val="000000"/>
                </a:solidFill>
                <a:effectLst/>
                <a:latin typeface="Times New Roman" panose="02020603050405020304" pitchFamily="18" charset="0"/>
              </a:rPr>
              <a:t>LINGUASTAR - </a:t>
            </a:r>
            <a:r>
              <a:rPr lang="it-IT" sz="1800" b="1" i="1" dirty="0">
                <a:solidFill>
                  <a:srgbClr val="000000"/>
                </a:solidFill>
                <a:effectLst/>
                <a:latin typeface="Times New Roman" panose="02020603050405020304" pitchFamily="18" charset="0"/>
              </a:rPr>
              <a:t>Language center in Romania, Cluj-Napoca</a:t>
            </a:r>
            <a:endParaRPr lang="fr-FR" sz="1800" b="1" i="1" dirty="0">
              <a:solidFill>
                <a:srgbClr val="000000"/>
              </a:solidFill>
              <a:effectLst/>
              <a:latin typeface="Times New Roman" panose="02020603050405020304" pitchFamily="18" charset="0"/>
            </a:endParaRPr>
          </a:p>
          <a:p>
            <a:endParaRPr lang="fr-FR" dirty="0">
              <a:latin typeface="Roboto" panose="02000000000000000000" pitchFamily="2" charset="0"/>
              <a:ea typeface="Roboto" panose="02000000000000000000" pitchFamily="2" charset="0"/>
            </a:endParaRPr>
          </a:p>
        </p:txBody>
      </p:sp>
      <p:sp>
        <p:nvSpPr>
          <p:cNvPr id="2" name="ZoneTexte 1">
            <a:extLst>
              <a:ext uri="{FF2B5EF4-FFF2-40B4-BE49-F238E27FC236}">
                <a16:creationId xmlns:a16="http://schemas.microsoft.com/office/drawing/2014/main" id="{0A36E7E9-3119-DDDE-B9BA-0B40A84E7361}"/>
              </a:ext>
            </a:extLst>
          </p:cNvPr>
          <p:cNvSpPr txBox="1"/>
          <p:nvPr/>
        </p:nvSpPr>
        <p:spPr>
          <a:xfrm>
            <a:off x="214184" y="245437"/>
            <a:ext cx="11763632" cy="10772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The FEDE: </a:t>
            </a:r>
            <a:r>
              <a:rPr lang="en-US" sz="3200" b="1" dirty="0">
                <a:ln>
                  <a:solidFill>
                    <a:schemeClr val="bg1"/>
                  </a:solidFill>
                </a:ln>
                <a:solidFill>
                  <a:schemeClr val="bg1"/>
                </a:solidFill>
                <a:latin typeface="Roboto" panose="02000000000000000000" pitchFamily="2" charset="0"/>
                <a:ea typeface="Roboto" panose="02000000000000000000" pitchFamily="2" charset="0"/>
              </a:rPr>
              <a:t>They share their experience with you </a:t>
            </a:r>
          </a:p>
          <a:p>
            <a:pPr algn="ctr"/>
            <a:r>
              <a:rPr lang="en-US" sz="3200" b="1" dirty="0">
                <a:ln>
                  <a:solidFill>
                    <a:schemeClr val="bg1"/>
                  </a:solidFill>
                </a:ln>
                <a:solidFill>
                  <a:schemeClr val="bg1"/>
                </a:solidFill>
                <a:latin typeface="Roboto" panose="02000000000000000000" pitchFamily="2" charset="0"/>
                <a:ea typeface="Roboto" panose="02000000000000000000" pitchFamily="2" charset="0"/>
              </a:rPr>
              <a:t>in our federal magazine</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57741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99318-36FA-B59E-E4CD-C33CF10F8B52}"/>
              </a:ext>
            </a:extLst>
          </p:cNvPr>
          <p:cNvSpPr/>
          <p:nvPr/>
        </p:nvSpPr>
        <p:spPr>
          <a:xfrm>
            <a:off x="0" y="0"/>
            <a:ext cx="12192000" cy="2483141"/>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livre, rayon, personne&#10;&#10;Description générée automatiquement">
            <a:extLst>
              <a:ext uri="{FF2B5EF4-FFF2-40B4-BE49-F238E27FC236}">
                <a16:creationId xmlns:a16="http://schemas.microsoft.com/office/drawing/2014/main" id="{4FA63572-065A-BD8C-6746-CD8FDBAFAC4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43689" b="24461"/>
          <a:stretch/>
        </p:blipFill>
        <p:spPr>
          <a:xfrm>
            <a:off x="0" y="0"/>
            <a:ext cx="12192000" cy="2472267"/>
          </a:xfrm>
          <a:prstGeom prst="rect">
            <a:avLst/>
          </a:prstGeom>
        </p:spPr>
      </p:pic>
      <p:pic>
        <p:nvPicPr>
          <p:cNvPr id="7" name="Graphique 6">
            <a:extLst>
              <a:ext uri="{FF2B5EF4-FFF2-40B4-BE49-F238E27FC236}">
                <a16:creationId xmlns:a16="http://schemas.microsoft.com/office/drawing/2014/main" id="{77969CB1-B9C4-125A-0BFB-540BF503143D}"/>
              </a:ext>
            </a:extLst>
          </p:cNvPr>
          <p:cNvPicPr/>
          <p:nvPr/>
        </p:nvPicPr>
        <p:blipFill>
          <a:blip r:embed="rId3">
            <a:extLst>
              <a:ext uri="{96DAC541-7B7A-43D3-8B79-37D633B846F1}">
                <asvg:svgBlip xmlns:asvg="http://schemas.microsoft.com/office/drawing/2016/SVG/main" r:embed="rId4"/>
              </a:ext>
            </a:extLst>
          </a:blip>
          <a:stretch>
            <a:fillRect/>
          </a:stretch>
        </p:blipFill>
        <p:spPr>
          <a:xfrm>
            <a:off x="10914306" y="5994400"/>
            <a:ext cx="1251480" cy="783459"/>
          </a:xfrm>
          <a:prstGeom prst="rect">
            <a:avLst/>
          </a:prstGeom>
        </p:spPr>
      </p:pic>
      <p:sp>
        <p:nvSpPr>
          <p:cNvPr id="8" name="Rectangle 7">
            <a:extLst>
              <a:ext uri="{FF2B5EF4-FFF2-40B4-BE49-F238E27FC236}">
                <a16:creationId xmlns:a16="http://schemas.microsoft.com/office/drawing/2014/main" id="{00CA27BF-9026-DD93-B6C0-A6F3EC1D79BE}"/>
              </a:ext>
            </a:extLst>
          </p:cNvPr>
          <p:cNvSpPr/>
          <p:nvPr/>
        </p:nvSpPr>
        <p:spPr>
          <a:xfrm>
            <a:off x="523151" y="3036814"/>
            <a:ext cx="526716" cy="536119"/>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9" name="Rectangle 8">
            <a:extLst>
              <a:ext uri="{FF2B5EF4-FFF2-40B4-BE49-F238E27FC236}">
                <a16:creationId xmlns:a16="http://schemas.microsoft.com/office/drawing/2014/main" id="{57645000-81B9-9B90-7C3A-7342C9CC82C9}"/>
              </a:ext>
            </a:extLst>
          </p:cNvPr>
          <p:cNvSpPr/>
          <p:nvPr/>
        </p:nvSpPr>
        <p:spPr>
          <a:xfrm>
            <a:off x="4482620" y="3036815"/>
            <a:ext cx="526716" cy="524067"/>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10" name="Rectangle 9">
            <a:extLst>
              <a:ext uri="{FF2B5EF4-FFF2-40B4-BE49-F238E27FC236}">
                <a16:creationId xmlns:a16="http://schemas.microsoft.com/office/drawing/2014/main" id="{7D5F33A0-A4A1-DBFB-9B07-0A3639F7E415}"/>
              </a:ext>
            </a:extLst>
          </p:cNvPr>
          <p:cNvSpPr/>
          <p:nvPr/>
        </p:nvSpPr>
        <p:spPr>
          <a:xfrm>
            <a:off x="8341641" y="3033532"/>
            <a:ext cx="526716" cy="524067"/>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11" name="ZoneTexte 10">
            <a:extLst>
              <a:ext uri="{FF2B5EF4-FFF2-40B4-BE49-F238E27FC236}">
                <a16:creationId xmlns:a16="http://schemas.microsoft.com/office/drawing/2014/main" id="{CF3EFA92-4D61-D194-5C5E-3BA159D8DFA3}"/>
              </a:ext>
            </a:extLst>
          </p:cNvPr>
          <p:cNvSpPr txBox="1"/>
          <p:nvPr/>
        </p:nvSpPr>
        <p:spPr>
          <a:xfrm>
            <a:off x="1242253" y="2911269"/>
            <a:ext cx="2922244" cy="1200329"/>
          </a:xfrm>
          <a:prstGeom prst="rect">
            <a:avLst/>
          </a:prstGeom>
          <a:noFill/>
        </p:spPr>
        <p:txBody>
          <a:bodyPr wrap="square" rtlCol="0">
            <a:spAutoFit/>
          </a:bodyPr>
          <a:lstStyle/>
          <a:p>
            <a:r>
              <a:rPr lang="en-US" sz="2400" b="1" dirty="0">
                <a:solidFill>
                  <a:srgbClr val="9E1460"/>
                </a:solidFill>
              </a:rPr>
              <a:t>Monitoring of trades and skills</a:t>
            </a:r>
          </a:p>
          <a:p>
            <a:endParaRPr lang="fr-FR" sz="2400" b="1" dirty="0">
              <a:solidFill>
                <a:srgbClr val="9E1460"/>
              </a:solidFill>
            </a:endParaRPr>
          </a:p>
        </p:txBody>
      </p:sp>
      <p:sp>
        <p:nvSpPr>
          <p:cNvPr id="12" name="ZoneTexte 11">
            <a:extLst>
              <a:ext uri="{FF2B5EF4-FFF2-40B4-BE49-F238E27FC236}">
                <a16:creationId xmlns:a16="http://schemas.microsoft.com/office/drawing/2014/main" id="{54F1FFB6-BF07-33F5-ABB5-9850FC4DE3B3}"/>
              </a:ext>
            </a:extLst>
          </p:cNvPr>
          <p:cNvSpPr txBox="1"/>
          <p:nvPr/>
        </p:nvSpPr>
        <p:spPr>
          <a:xfrm>
            <a:off x="449509" y="4095116"/>
            <a:ext cx="4113321" cy="1938992"/>
          </a:xfrm>
          <a:prstGeom prst="rect">
            <a:avLst/>
          </a:prstGeom>
          <a:noFill/>
        </p:spPr>
        <p:txBody>
          <a:bodyPr wrap="square" rtlCol="0">
            <a:spAutoFit/>
          </a:bodyPr>
          <a:lstStyle/>
          <a:p>
            <a:pPr marL="742950" lvl="1" indent="-285750">
              <a:buClr>
                <a:srgbClr val="9E1460"/>
              </a:buClr>
              <a:buFont typeface="Wingdings" panose="05000000000000000000" pitchFamily="2" charset="2"/>
              <a:buChar char="§"/>
            </a:pPr>
            <a:r>
              <a:rPr lang="en-US" sz="2000" dirty="0">
                <a:latin typeface="Roboto" panose="02000000000000000000" pitchFamily="2" charset="0"/>
                <a:ea typeface="Roboto" panose="02000000000000000000" pitchFamily="2" charset="0"/>
              </a:rPr>
              <a:t>Business teaching guidelines</a:t>
            </a:r>
          </a:p>
          <a:p>
            <a:pPr marL="742950" lvl="1" indent="-285750">
              <a:buClr>
                <a:srgbClr val="9E1460"/>
              </a:buClr>
              <a:buFont typeface="Wingdings" panose="05000000000000000000" pitchFamily="2" charset="2"/>
              <a:buChar char="§"/>
            </a:pPr>
            <a:r>
              <a:rPr lang="en-US" sz="2000" dirty="0">
                <a:latin typeface="Roboto" panose="02000000000000000000" pitchFamily="2" charset="0"/>
                <a:ea typeface="Roboto" panose="02000000000000000000" pitchFamily="2" charset="0"/>
              </a:rPr>
              <a:t>European degrees</a:t>
            </a:r>
          </a:p>
          <a:p>
            <a:pPr marL="742950" lvl="1" indent="-285750">
              <a:buClr>
                <a:srgbClr val="9E1460"/>
              </a:buClr>
              <a:buFont typeface="Wingdings" panose="05000000000000000000" pitchFamily="2" charset="2"/>
              <a:buChar char="§"/>
            </a:pPr>
            <a:r>
              <a:rPr lang="en-US" sz="2000" dirty="0">
                <a:latin typeface="Roboto" panose="02000000000000000000" pitchFamily="2" charset="0"/>
                <a:ea typeface="Roboto" panose="02000000000000000000" pitchFamily="2" charset="0"/>
              </a:rPr>
              <a:t>Professional Certificates</a:t>
            </a:r>
          </a:p>
          <a:p>
            <a:pPr marL="742950" lvl="1" indent="-285750">
              <a:buClr>
                <a:srgbClr val="9E1460"/>
              </a:buClr>
              <a:buFont typeface="Wingdings" panose="05000000000000000000" pitchFamily="2" charset="2"/>
              <a:buChar char="§"/>
            </a:pPr>
            <a:r>
              <a:rPr lang="en-US" sz="2000" dirty="0">
                <a:latin typeface="Roboto" panose="02000000000000000000" pitchFamily="2" charset="0"/>
                <a:ea typeface="Roboto" panose="02000000000000000000" pitchFamily="2" charset="0"/>
              </a:rPr>
              <a:t>Approvals and Accreditations</a:t>
            </a:r>
          </a:p>
        </p:txBody>
      </p:sp>
      <p:sp>
        <p:nvSpPr>
          <p:cNvPr id="13" name="ZoneTexte 12">
            <a:extLst>
              <a:ext uri="{FF2B5EF4-FFF2-40B4-BE49-F238E27FC236}">
                <a16:creationId xmlns:a16="http://schemas.microsoft.com/office/drawing/2014/main" id="{663D3AC0-A5F4-BA34-F72D-3E6BAB55689E}"/>
              </a:ext>
            </a:extLst>
          </p:cNvPr>
          <p:cNvSpPr txBox="1"/>
          <p:nvPr/>
        </p:nvSpPr>
        <p:spPr>
          <a:xfrm>
            <a:off x="5205049" y="3095934"/>
            <a:ext cx="2671515" cy="830997"/>
          </a:xfrm>
          <a:prstGeom prst="rect">
            <a:avLst/>
          </a:prstGeom>
          <a:noFill/>
        </p:spPr>
        <p:txBody>
          <a:bodyPr wrap="square" rtlCol="0">
            <a:spAutoFit/>
          </a:bodyPr>
          <a:lstStyle/>
          <a:p>
            <a:r>
              <a:rPr lang="fr-FR" sz="2400" b="1" dirty="0">
                <a:solidFill>
                  <a:srgbClr val="9E1460"/>
                </a:solidFill>
              </a:rPr>
              <a:t>Doctoral </a:t>
            </a:r>
            <a:r>
              <a:rPr lang="fr-FR" sz="2400" b="1" dirty="0" err="1">
                <a:solidFill>
                  <a:srgbClr val="9E1460"/>
                </a:solidFill>
              </a:rPr>
              <a:t>School</a:t>
            </a:r>
            <a:endParaRPr lang="fr-FR" sz="2400" b="1" dirty="0">
              <a:solidFill>
                <a:srgbClr val="9E1460"/>
              </a:solidFill>
            </a:endParaRPr>
          </a:p>
          <a:p>
            <a:endParaRPr lang="fr-FR" sz="2400" b="1" dirty="0">
              <a:solidFill>
                <a:srgbClr val="9E1460"/>
              </a:solidFill>
            </a:endParaRPr>
          </a:p>
        </p:txBody>
      </p:sp>
      <p:sp>
        <p:nvSpPr>
          <p:cNvPr id="14" name="ZoneTexte 13">
            <a:extLst>
              <a:ext uri="{FF2B5EF4-FFF2-40B4-BE49-F238E27FC236}">
                <a16:creationId xmlns:a16="http://schemas.microsoft.com/office/drawing/2014/main" id="{622054A4-D60D-7D13-F234-D1104A12A169}"/>
              </a:ext>
            </a:extLst>
          </p:cNvPr>
          <p:cNvSpPr txBox="1"/>
          <p:nvPr/>
        </p:nvSpPr>
        <p:spPr>
          <a:xfrm>
            <a:off x="4535990" y="4048949"/>
            <a:ext cx="4134597" cy="1200329"/>
          </a:xfrm>
          <a:prstGeom prst="rect">
            <a:avLst/>
          </a:prstGeom>
          <a:noFill/>
        </p:spPr>
        <p:txBody>
          <a:bodyPr wrap="square" rtlCol="0">
            <a:spAutoFit/>
          </a:bodyPr>
          <a:lstStyle/>
          <a:p>
            <a:pPr marL="742950" lvl="1" indent="-285750">
              <a:buClr>
                <a:srgbClr val="9E1460"/>
              </a:buClr>
              <a:buFont typeface="Wingdings" panose="05000000000000000000" pitchFamily="2" charset="2"/>
              <a:buChar char="§"/>
            </a:pPr>
            <a:r>
              <a:rPr lang="en-US" sz="2400" dirty="0"/>
              <a:t>Publication of educational and </a:t>
            </a:r>
            <a:br>
              <a:rPr lang="en-US" sz="2400" dirty="0"/>
            </a:br>
            <a:r>
              <a:rPr lang="en-US" sz="2400" dirty="0"/>
              <a:t>research works</a:t>
            </a:r>
          </a:p>
        </p:txBody>
      </p:sp>
      <p:sp>
        <p:nvSpPr>
          <p:cNvPr id="15" name="ZoneTexte 14">
            <a:extLst>
              <a:ext uri="{FF2B5EF4-FFF2-40B4-BE49-F238E27FC236}">
                <a16:creationId xmlns:a16="http://schemas.microsoft.com/office/drawing/2014/main" id="{61048895-4F6C-AD73-235D-19973BD6FDCE}"/>
              </a:ext>
            </a:extLst>
          </p:cNvPr>
          <p:cNvSpPr txBox="1"/>
          <p:nvPr/>
        </p:nvSpPr>
        <p:spPr>
          <a:xfrm>
            <a:off x="9005953" y="2911269"/>
            <a:ext cx="2838681" cy="1200329"/>
          </a:xfrm>
          <a:prstGeom prst="rect">
            <a:avLst/>
          </a:prstGeom>
          <a:noFill/>
        </p:spPr>
        <p:txBody>
          <a:bodyPr wrap="square" rtlCol="0">
            <a:spAutoFit/>
          </a:bodyPr>
          <a:lstStyle/>
          <a:p>
            <a:r>
              <a:rPr lang="fr-FR" sz="2400" b="1" dirty="0">
                <a:solidFill>
                  <a:srgbClr val="9E1460"/>
                </a:solidFill>
              </a:rPr>
              <a:t>Expertise </a:t>
            </a:r>
            <a:r>
              <a:rPr lang="fr-FR" sz="2400" b="1" dirty="0" err="1">
                <a:solidFill>
                  <a:srgbClr val="9E1460"/>
                </a:solidFill>
              </a:rPr>
              <a:t>with</a:t>
            </a:r>
            <a:r>
              <a:rPr lang="fr-FR" sz="2400" b="1" dirty="0">
                <a:solidFill>
                  <a:srgbClr val="9E1460"/>
                </a:solidFill>
              </a:rPr>
              <a:t> </a:t>
            </a:r>
            <a:r>
              <a:rPr lang="fr-FR" sz="2400" b="1" dirty="0" err="1">
                <a:solidFill>
                  <a:srgbClr val="9E1460"/>
                </a:solidFill>
              </a:rPr>
              <a:t>institutional</a:t>
            </a:r>
            <a:r>
              <a:rPr lang="fr-FR" sz="2400" b="1" dirty="0">
                <a:solidFill>
                  <a:srgbClr val="9E1460"/>
                </a:solidFill>
              </a:rPr>
              <a:t> bodies </a:t>
            </a:r>
          </a:p>
          <a:p>
            <a:endParaRPr lang="fr-FR" sz="2400" b="1" dirty="0">
              <a:solidFill>
                <a:srgbClr val="9E1460"/>
              </a:solidFill>
            </a:endParaRPr>
          </a:p>
        </p:txBody>
      </p:sp>
      <p:sp>
        <p:nvSpPr>
          <p:cNvPr id="16" name="ZoneTexte 15">
            <a:extLst>
              <a:ext uri="{FF2B5EF4-FFF2-40B4-BE49-F238E27FC236}">
                <a16:creationId xmlns:a16="http://schemas.microsoft.com/office/drawing/2014/main" id="{456136D0-64E7-1168-39B8-C4A62749818D}"/>
              </a:ext>
            </a:extLst>
          </p:cNvPr>
          <p:cNvSpPr txBox="1"/>
          <p:nvPr/>
        </p:nvSpPr>
        <p:spPr>
          <a:xfrm>
            <a:off x="8341641" y="4045666"/>
            <a:ext cx="3666958" cy="830997"/>
          </a:xfrm>
          <a:prstGeom prst="rect">
            <a:avLst/>
          </a:prstGeom>
          <a:noFill/>
        </p:spPr>
        <p:txBody>
          <a:bodyPr wrap="square" rtlCol="0">
            <a:spAutoFit/>
          </a:bodyPr>
          <a:lstStyle/>
          <a:p>
            <a:pPr marL="742950" lvl="1" indent="-285750" algn="just">
              <a:buClr>
                <a:srgbClr val="9E1460"/>
              </a:buClr>
              <a:buFont typeface="Wingdings" panose="05000000000000000000" pitchFamily="2" charset="2"/>
              <a:buChar char="§"/>
            </a:pPr>
            <a:r>
              <a:rPr lang="fr-FR" sz="2400" dirty="0" err="1"/>
              <a:t>CoE</a:t>
            </a:r>
            <a:r>
              <a:rPr lang="fr-FR" sz="2400" dirty="0"/>
              <a:t>, UNESCO, </a:t>
            </a:r>
          </a:p>
          <a:p>
            <a:pPr lvl="1" algn="just">
              <a:buClr>
                <a:srgbClr val="9E1460"/>
              </a:buClr>
            </a:pPr>
            <a:r>
              <a:rPr lang="fr-FR" sz="2400" dirty="0"/>
              <a:t>    ONU, OIF…</a:t>
            </a:r>
            <a:endParaRPr lang="fr-FR" sz="2800" dirty="0"/>
          </a:p>
        </p:txBody>
      </p:sp>
      <p:sp>
        <p:nvSpPr>
          <p:cNvPr id="17" name="ZoneTexte 16">
            <a:extLst>
              <a:ext uri="{FF2B5EF4-FFF2-40B4-BE49-F238E27FC236}">
                <a16:creationId xmlns:a16="http://schemas.microsoft.com/office/drawing/2014/main" id="{A9D4D66B-26DB-580D-BADC-85B3B2DEFC89}"/>
              </a:ext>
            </a:extLst>
          </p:cNvPr>
          <p:cNvSpPr txBox="1"/>
          <p:nvPr/>
        </p:nvSpPr>
        <p:spPr>
          <a:xfrm>
            <a:off x="360240" y="1395279"/>
            <a:ext cx="824475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fr-FR" sz="3600" b="1" cap="all" dirty="0">
                <a:solidFill>
                  <a:schemeClr val="bg1"/>
                </a:solidFill>
                <a:effectLst>
                  <a:outerShdw blurRad="38100" dist="38100" dir="2700000" algn="tl">
                    <a:srgbClr val="000000">
                      <a:alpha val="43137"/>
                    </a:srgbClr>
                  </a:outerShdw>
                </a:effectLst>
                <a:ea typeface="Roboto Lt" pitchFamily="2" charset="0"/>
              </a:rPr>
              <a:t>THE </a:t>
            </a:r>
            <a:r>
              <a:rPr lang="fr-FR" sz="3600" b="1" cap="all" dirty="0" err="1">
                <a:solidFill>
                  <a:schemeClr val="bg1"/>
                </a:solidFill>
                <a:effectLst>
                  <a:outerShdw blurRad="38100" dist="38100" dir="2700000" algn="tl">
                    <a:srgbClr val="000000">
                      <a:alpha val="43137"/>
                    </a:srgbClr>
                  </a:outerShdw>
                </a:effectLst>
                <a:ea typeface="Roboto Lt" pitchFamily="2" charset="0"/>
              </a:rPr>
              <a:t>FEDE’s</a:t>
            </a:r>
            <a:r>
              <a:rPr lang="fr-FR" sz="3600" b="1" cap="all" dirty="0">
                <a:solidFill>
                  <a:schemeClr val="bg1"/>
                </a:solidFill>
                <a:effectLst>
                  <a:outerShdw blurRad="38100" dist="38100" dir="2700000" algn="tl">
                    <a:srgbClr val="000000">
                      <a:alpha val="43137"/>
                    </a:srgbClr>
                  </a:outerShdw>
                </a:effectLst>
                <a:ea typeface="Roboto Lt" pitchFamily="2" charset="0"/>
              </a:rPr>
              <a:t> Academic </a:t>
            </a:r>
            <a:r>
              <a:rPr lang="fr-FR" sz="3600" b="1" cap="all" dirty="0" err="1">
                <a:solidFill>
                  <a:schemeClr val="bg1"/>
                </a:solidFill>
                <a:effectLst>
                  <a:outerShdw blurRad="38100" dist="38100" dir="2700000" algn="tl">
                    <a:srgbClr val="000000">
                      <a:alpha val="43137"/>
                    </a:srgbClr>
                  </a:outerShdw>
                </a:effectLst>
                <a:ea typeface="Roboto Lt" pitchFamily="2" charset="0"/>
              </a:rPr>
              <a:t>Activities</a:t>
            </a:r>
            <a:endParaRPr lang="fr-FR" sz="3600" b="1" cap="all" dirty="0">
              <a:solidFill>
                <a:schemeClr val="bg1"/>
              </a:solidFill>
              <a:effectLst>
                <a:outerShdw blurRad="38100" dist="38100" dir="2700000" algn="tl">
                  <a:srgbClr val="000000">
                    <a:alpha val="43137"/>
                  </a:srgbClr>
                </a:outerShdw>
              </a:effectLst>
              <a:ea typeface="Roboto Lt" pitchFamily="2" charset="0"/>
            </a:endParaRPr>
          </a:p>
          <a:p>
            <a:endParaRPr lang="fr-FR" sz="3600" b="1" dirty="0">
              <a:solidFill>
                <a:schemeClr val="bg1"/>
              </a:solidFill>
              <a:effectLst>
                <a:outerShdw blurRad="38100" dist="38100" dir="2700000" algn="tl">
                  <a:srgbClr val="000000">
                    <a:alpha val="43137"/>
                  </a:srgbClr>
                </a:outerShdw>
              </a:effectLst>
              <a:latin typeface="Calibri" panose="020F0502020204030204" pitchFamily="34" charset="0"/>
              <a:ea typeface="Roboto Lt" pitchFamily="2" charset="0"/>
            </a:endParaRPr>
          </a:p>
        </p:txBody>
      </p:sp>
    </p:spTree>
    <p:extLst>
      <p:ext uri="{BB962C8B-B14F-4D97-AF65-F5344CB8AC3E}">
        <p14:creationId xmlns:p14="http://schemas.microsoft.com/office/powerpoint/2010/main" val="3396448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a:extLst>
              <a:ext uri="{FF2B5EF4-FFF2-40B4-BE49-F238E27FC236}">
                <a16:creationId xmlns:a16="http://schemas.microsoft.com/office/drawing/2014/main" id="{2A9EA360-8FA5-91A6-4180-7FE088E2998A}"/>
              </a:ext>
            </a:extLst>
          </p:cNvPr>
          <p:cNvGraphicFramePr/>
          <p:nvPr>
            <p:extLst>
              <p:ext uri="{D42A27DB-BD31-4B8C-83A1-F6EECF244321}">
                <p14:modId xmlns:p14="http://schemas.microsoft.com/office/powerpoint/2010/main" val="1502401479"/>
              </p:ext>
            </p:extLst>
          </p:nvPr>
        </p:nvGraphicFramePr>
        <p:xfrm>
          <a:off x="3945649" y="119830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que 9">
            <a:extLst>
              <a:ext uri="{FF2B5EF4-FFF2-40B4-BE49-F238E27FC236}">
                <a16:creationId xmlns:a16="http://schemas.microsoft.com/office/drawing/2014/main" id="{F9EA5D34-BB77-BDD7-282B-DEEF2617DC43}"/>
              </a:ext>
            </a:extLst>
          </p:cNvPr>
          <p:cNvPicPr/>
          <p:nvPr/>
        </p:nvPicPr>
        <p:blipFill>
          <a:blip r:embed="rId7">
            <a:extLst>
              <a:ext uri="{96DAC541-7B7A-43D3-8B79-37D633B846F1}">
                <asvg:svgBlip xmlns:asvg="http://schemas.microsoft.com/office/drawing/2016/SVG/main" r:embed="rId8"/>
              </a:ext>
            </a:extLst>
          </a:blip>
          <a:stretch>
            <a:fillRect/>
          </a:stretch>
        </p:blipFill>
        <p:spPr>
          <a:xfrm>
            <a:off x="74357" y="0"/>
            <a:ext cx="1251480" cy="783459"/>
          </a:xfrm>
          <a:prstGeom prst="rect">
            <a:avLst/>
          </a:prstGeom>
        </p:spPr>
      </p:pic>
      <p:sp>
        <p:nvSpPr>
          <p:cNvPr id="16" name="ZoneTexte 15">
            <a:extLst>
              <a:ext uri="{FF2B5EF4-FFF2-40B4-BE49-F238E27FC236}">
                <a16:creationId xmlns:a16="http://schemas.microsoft.com/office/drawing/2014/main" id="{4CF1B166-3948-5A02-6666-6A70BF7D08C3}"/>
              </a:ext>
            </a:extLst>
          </p:cNvPr>
          <p:cNvSpPr txBox="1"/>
          <p:nvPr/>
        </p:nvSpPr>
        <p:spPr>
          <a:xfrm>
            <a:off x="3106183" y="153302"/>
            <a:ext cx="5979634"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dirty="0" err="1">
                <a:ln>
                  <a:solidFill>
                    <a:srgbClr val="EB5B28"/>
                  </a:solidFill>
                </a:ln>
                <a:solidFill>
                  <a:srgbClr val="EB5B28"/>
                </a:solidFill>
                <a:latin typeface="Roboto" panose="02000000000000000000" pitchFamily="2" charset="0"/>
                <a:ea typeface="Roboto" panose="02000000000000000000" pitchFamily="2" charset="0"/>
              </a:rPr>
              <a:t>European</a:t>
            </a:r>
            <a:r>
              <a:rPr lang="fr-FR" sz="3600" b="1" dirty="0">
                <a:ln>
                  <a:solidFill>
                    <a:srgbClr val="EB5B28"/>
                  </a:solidFill>
                </a:ln>
                <a:solidFill>
                  <a:srgbClr val="EB5B28"/>
                </a:solidFill>
                <a:latin typeface="Roboto" panose="02000000000000000000" pitchFamily="2" charset="0"/>
                <a:ea typeface="Roboto" panose="02000000000000000000" pitchFamily="2" charset="0"/>
              </a:rPr>
              <a:t> </a:t>
            </a:r>
            <a:r>
              <a:rPr lang="fr-FR" sz="3600" b="1" dirty="0" err="1">
                <a:ln>
                  <a:solidFill>
                    <a:srgbClr val="EB5B28"/>
                  </a:solidFill>
                </a:ln>
                <a:solidFill>
                  <a:srgbClr val="EB5B28"/>
                </a:solidFill>
                <a:latin typeface="Roboto" panose="02000000000000000000" pitchFamily="2" charset="0"/>
                <a:ea typeface="Roboto" panose="02000000000000000000" pitchFamily="2" charset="0"/>
              </a:rPr>
              <a:t>Degrees</a:t>
            </a:r>
            <a:r>
              <a:rPr lang="fr-FR" sz="3600" b="1" dirty="0">
                <a:ln>
                  <a:solidFill>
                    <a:srgbClr val="EB5B28"/>
                  </a:solidFill>
                </a:ln>
                <a:solidFill>
                  <a:srgbClr val="EB5B28"/>
                </a:solidFill>
                <a:latin typeface="Roboto" panose="02000000000000000000" pitchFamily="2" charset="0"/>
                <a:ea typeface="Roboto" panose="02000000000000000000" pitchFamily="2" charset="0"/>
              </a:rPr>
              <a:t> </a:t>
            </a:r>
          </a:p>
        </p:txBody>
      </p:sp>
      <p:pic>
        <p:nvPicPr>
          <p:cNvPr id="17" name="Image 16">
            <a:extLst>
              <a:ext uri="{FF2B5EF4-FFF2-40B4-BE49-F238E27FC236}">
                <a16:creationId xmlns:a16="http://schemas.microsoft.com/office/drawing/2014/main" id="{DC7A7BAA-EFC1-7F04-CF49-05C217EAA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405" y="2227128"/>
            <a:ext cx="3270177" cy="2403743"/>
          </a:xfrm>
          <a:prstGeom prst="rect">
            <a:avLst/>
          </a:prstGeom>
        </p:spPr>
      </p:pic>
    </p:spTree>
    <p:extLst>
      <p:ext uri="{BB962C8B-B14F-4D97-AF65-F5344CB8AC3E}">
        <p14:creationId xmlns:p14="http://schemas.microsoft.com/office/powerpoint/2010/main" val="76875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550D18B-AE37-B1AB-3912-869E55524CC5}"/>
              </a:ext>
            </a:extLst>
          </p:cNvPr>
          <p:cNvSpPr txBox="1"/>
          <p:nvPr/>
        </p:nvSpPr>
        <p:spPr>
          <a:xfrm>
            <a:off x="234597" y="648228"/>
            <a:ext cx="11722805"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9D1561"/>
                </a:solidFill>
                <a:effectLst>
                  <a:outerShdw blurRad="38100" dist="38100" dir="2700000" algn="tl">
                    <a:srgbClr val="000000">
                      <a:alpha val="43137"/>
                    </a:srgbClr>
                  </a:outerShdw>
                </a:effectLst>
                <a:ea typeface="Roboto Lt" pitchFamily="2" charset="0"/>
              </a:rPr>
              <a:t>FEDE ACCREDITATION </a:t>
            </a:r>
            <a:br>
              <a:rPr lang="fr-FR" sz="3600" b="1" cap="all" dirty="0">
                <a:solidFill>
                  <a:srgbClr val="9D1561"/>
                </a:solidFill>
                <a:effectLst>
                  <a:outerShdw blurRad="38100" dist="38100" dir="2700000" algn="tl">
                    <a:srgbClr val="000000">
                      <a:alpha val="43137"/>
                    </a:srgbClr>
                  </a:outerShdw>
                </a:effectLst>
                <a:ea typeface="Roboto Lt" pitchFamily="2" charset="0"/>
              </a:rPr>
            </a:br>
            <a:r>
              <a:rPr lang="en-US" sz="3600" b="1" dirty="0">
                <a:solidFill>
                  <a:srgbClr val="9D1561"/>
                </a:solidFill>
                <a:effectLst>
                  <a:outerShdw blurRad="38100" dist="38100" dir="2700000" algn="tl">
                    <a:srgbClr val="000000">
                      <a:alpha val="43137"/>
                    </a:srgbClr>
                  </a:outerShdw>
                </a:effectLst>
                <a:latin typeface="Calibri" panose="020F0502020204030204" pitchFamily="34" charset="0"/>
                <a:ea typeface="Roboto Lt" pitchFamily="2" charset="0"/>
              </a:rPr>
              <a:t>Create your own tailored European FEDE degree </a:t>
            </a:r>
          </a:p>
        </p:txBody>
      </p:sp>
      <p:pic>
        <p:nvPicPr>
          <p:cNvPr id="17" name="Graphique 16">
            <a:extLst>
              <a:ext uri="{FF2B5EF4-FFF2-40B4-BE49-F238E27FC236}">
                <a16:creationId xmlns:a16="http://schemas.microsoft.com/office/drawing/2014/main" id="{D8AB8901-F384-222B-0FBA-00FFA07C1C20}"/>
              </a:ext>
            </a:extLst>
          </p:cNvPr>
          <p:cNvPicPr/>
          <p:nvPr/>
        </p:nvPicPr>
        <p:blipFill>
          <a:blip r:embed="rId2">
            <a:extLst>
              <a:ext uri="{96DAC541-7B7A-43D3-8B79-37D633B846F1}">
                <asvg:svgBlip xmlns:asvg="http://schemas.microsoft.com/office/drawing/2016/SVG/main" r:embed="rId3"/>
              </a:ext>
            </a:extLst>
          </a:blip>
          <a:stretch>
            <a:fillRect/>
          </a:stretch>
        </p:blipFill>
        <p:spPr>
          <a:xfrm>
            <a:off x="11045880" y="6021922"/>
            <a:ext cx="1146119" cy="717500"/>
          </a:xfrm>
          <a:prstGeom prst="rect">
            <a:avLst/>
          </a:prstGeom>
        </p:spPr>
      </p:pic>
      <p:graphicFrame>
        <p:nvGraphicFramePr>
          <p:cNvPr id="20" name="Diagramme 19">
            <a:extLst>
              <a:ext uri="{FF2B5EF4-FFF2-40B4-BE49-F238E27FC236}">
                <a16:creationId xmlns:a16="http://schemas.microsoft.com/office/drawing/2014/main" id="{03C1D11C-76CD-338C-9B8B-6467793C918B}"/>
              </a:ext>
            </a:extLst>
          </p:cNvPr>
          <p:cNvGraphicFramePr/>
          <p:nvPr>
            <p:extLst>
              <p:ext uri="{D42A27DB-BD31-4B8C-83A1-F6EECF244321}">
                <p14:modId xmlns:p14="http://schemas.microsoft.com/office/powerpoint/2010/main" val="3941968623"/>
              </p:ext>
            </p:extLst>
          </p:nvPr>
        </p:nvGraphicFramePr>
        <p:xfrm>
          <a:off x="5280522"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 1" descr="Une image contenant texte&#10;&#10;Description générée automatiquement">
            <a:extLst>
              <a:ext uri="{FF2B5EF4-FFF2-40B4-BE49-F238E27FC236}">
                <a16:creationId xmlns:a16="http://schemas.microsoft.com/office/drawing/2014/main" id="{ED5ED066-000F-84FF-9CF8-A636E5274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597" y="2452155"/>
            <a:ext cx="4754452" cy="3393022"/>
          </a:xfrm>
          <a:prstGeom prst="rect">
            <a:avLst/>
          </a:prstGeom>
        </p:spPr>
      </p:pic>
    </p:spTree>
    <p:extLst>
      <p:ext uri="{BB962C8B-B14F-4D97-AF65-F5344CB8AC3E}">
        <p14:creationId xmlns:p14="http://schemas.microsoft.com/office/powerpoint/2010/main" val="181492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DEC0D33-51DC-1870-7484-1937DB9D0E04}"/>
              </a:ext>
            </a:extLst>
          </p:cNvPr>
          <p:cNvSpPr txBox="1"/>
          <p:nvPr/>
        </p:nvSpPr>
        <p:spPr>
          <a:xfrm>
            <a:off x="1624519" y="232642"/>
            <a:ext cx="9516319" cy="17543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2A3887"/>
                </a:solidFill>
                <a:effectLst>
                  <a:outerShdw blurRad="38100" dist="38100" dir="2700000" algn="tl">
                    <a:srgbClr val="000000">
                      <a:alpha val="43137"/>
                    </a:srgbClr>
                  </a:outerShdw>
                </a:effectLst>
                <a:ea typeface="Roboto Lt" pitchFamily="2" charset="0"/>
              </a:rPr>
              <a:t>FEDE </a:t>
            </a:r>
            <a:r>
              <a:rPr lang="fr-FR" sz="3600" b="1" cap="all" dirty="0" err="1">
                <a:solidFill>
                  <a:srgbClr val="2A3887"/>
                </a:solidFill>
                <a:effectLst>
                  <a:outerShdw blurRad="38100" dist="38100" dir="2700000" algn="tl">
                    <a:srgbClr val="000000">
                      <a:alpha val="43137"/>
                    </a:srgbClr>
                  </a:outerShdw>
                </a:effectLst>
                <a:ea typeface="Roboto Lt" pitchFamily="2" charset="0"/>
              </a:rPr>
              <a:t>approval</a:t>
            </a:r>
            <a:endParaRPr lang="fr-FR" sz="3600" b="1" cap="all" dirty="0">
              <a:solidFill>
                <a:srgbClr val="2A3887"/>
              </a:solidFill>
              <a:effectLst>
                <a:outerShdw blurRad="38100" dist="38100" dir="2700000" algn="tl">
                  <a:srgbClr val="000000">
                    <a:alpha val="43137"/>
                  </a:srgbClr>
                </a:outerShdw>
              </a:effectLst>
              <a:ea typeface="Roboto Lt" pitchFamily="2" charset="0"/>
            </a:endParaRPr>
          </a:p>
          <a:p>
            <a:pPr algn="ctr"/>
            <a:r>
              <a:rPr lang="en-US" sz="3600" b="1" dirty="0">
                <a:solidFill>
                  <a:srgbClr val="2A3887"/>
                </a:solidFill>
                <a:effectLst>
                  <a:outerShdw blurRad="38100" dist="38100" dir="2700000" algn="tl">
                    <a:srgbClr val="000000">
                      <a:alpha val="43137"/>
                    </a:srgbClr>
                  </a:outerShdw>
                </a:effectLst>
                <a:latin typeface="Calibri" panose="020F0502020204030204" pitchFamily="34" charset="0"/>
                <a:ea typeface="Roboto Lt" pitchFamily="2" charset="0"/>
              </a:rPr>
              <a:t>Certify your degree or your </a:t>
            </a:r>
            <a:r>
              <a:rPr lang="en-US" sz="3600" b="1" dirty="0" err="1">
                <a:solidFill>
                  <a:srgbClr val="2A3887"/>
                </a:solidFill>
                <a:effectLst>
                  <a:outerShdw blurRad="38100" dist="38100" dir="2700000" algn="tl">
                    <a:srgbClr val="000000">
                      <a:alpha val="43137"/>
                    </a:srgbClr>
                  </a:outerShdw>
                </a:effectLst>
                <a:latin typeface="Calibri" panose="020F0502020204030204" pitchFamily="34" charset="0"/>
                <a:ea typeface="Roboto Lt" pitchFamily="2" charset="0"/>
              </a:rPr>
              <a:t>programme</a:t>
            </a:r>
            <a:endParaRPr lang="en-US" sz="3600" b="1" dirty="0">
              <a:solidFill>
                <a:srgbClr val="2A3887"/>
              </a:solidFill>
              <a:effectLst>
                <a:outerShdw blurRad="38100" dist="38100" dir="2700000" algn="tl">
                  <a:srgbClr val="000000">
                    <a:alpha val="43137"/>
                  </a:srgbClr>
                </a:outerShdw>
              </a:effectLst>
              <a:latin typeface="Calibri" panose="020F0502020204030204" pitchFamily="34" charset="0"/>
              <a:ea typeface="Roboto Lt" pitchFamily="2" charset="0"/>
            </a:endParaRPr>
          </a:p>
          <a:p>
            <a:pPr algn="ctr"/>
            <a:endParaRPr lang="fr-FR" sz="3600" b="1" dirty="0">
              <a:solidFill>
                <a:srgbClr val="2A3887"/>
              </a:solidFill>
              <a:effectLst>
                <a:outerShdw blurRad="38100" dist="38100" dir="2700000" algn="tl">
                  <a:srgbClr val="000000">
                    <a:alpha val="43137"/>
                  </a:srgbClr>
                </a:outerShdw>
              </a:effectLst>
              <a:latin typeface="Calibri" panose="020F0502020204030204" pitchFamily="34" charset="0"/>
              <a:ea typeface="Roboto Lt" pitchFamily="2" charset="0"/>
            </a:endParaRPr>
          </a:p>
        </p:txBody>
      </p:sp>
      <p:graphicFrame>
        <p:nvGraphicFramePr>
          <p:cNvPr id="9" name="Diagramme 8">
            <a:extLst>
              <a:ext uri="{FF2B5EF4-FFF2-40B4-BE49-F238E27FC236}">
                <a16:creationId xmlns:a16="http://schemas.microsoft.com/office/drawing/2014/main" id="{2A9EA360-8FA5-91A6-4180-7FE088E2998A}"/>
              </a:ext>
            </a:extLst>
          </p:cNvPr>
          <p:cNvGraphicFramePr/>
          <p:nvPr>
            <p:extLst>
              <p:ext uri="{D42A27DB-BD31-4B8C-83A1-F6EECF244321}">
                <p14:modId xmlns:p14="http://schemas.microsoft.com/office/powerpoint/2010/main" val="387283013"/>
              </p:ext>
            </p:extLst>
          </p:nvPr>
        </p:nvGraphicFramePr>
        <p:xfrm>
          <a:off x="4481108" y="1997808"/>
          <a:ext cx="7681492" cy="3875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que 9">
            <a:extLst>
              <a:ext uri="{FF2B5EF4-FFF2-40B4-BE49-F238E27FC236}">
                <a16:creationId xmlns:a16="http://schemas.microsoft.com/office/drawing/2014/main" id="{F9EA5D34-BB77-BDD7-282B-DEEF2617DC43}"/>
              </a:ext>
            </a:extLst>
          </p:cNvPr>
          <p:cNvPicPr/>
          <p:nvPr/>
        </p:nvPicPr>
        <p:blipFill>
          <a:blip r:embed="rId7">
            <a:extLst>
              <a:ext uri="{96DAC541-7B7A-43D3-8B79-37D633B846F1}">
                <asvg:svgBlip xmlns:asvg="http://schemas.microsoft.com/office/drawing/2016/SVG/main" r:embed="rId8"/>
              </a:ext>
            </a:extLst>
          </a:blip>
          <a:stretch>
            <a:fillRect/>
          </a:stretch>
        </p:blipFill>
        <p:spPr>
          <a:xfrm>
            <a:off x="10914306" y="5994400"/>
            <a:ext cx="1251480" cy="783459"/>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792315F5-D92F-4B9B-780E-8367E414C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622" y="2463838"/>
            <a:ext cx="4128788" cy="2943565"/>
          </a:xfrm>
          <a:prstGeom prst="rect">
            <a:avLst/>
          </a:prstGeom>
        </p:spPr>
      </p:pic>
    </p:spTree>
    <p:extLst>
      <p:ext uri="{BB962C8B-B14F-4D97-AF65-F5344CB8AC3E}">
        <p14:creationId xmlns:p14="http://schemas.microsoft.com/office/powerpoint/2010/main" val="4785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8F18DD-4327-7305-CCD5-9FD4FB233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48" y="1411690"/>
            <a:ext cx="3411794" cy="4824437"/>
          </a:xfrm>
          <a:prstGeom prst="rect">
            <a:avLst/>
          </a:prstGeom>
        </p:spPr>
      </p:pic>
      <p:sp>
        <p:nvSpPr>
          <p:cNvPr id="6" name="ZoneTexte 5">
            <a:extLst>
              <a:ext uri="{FF2B5EF4-FFF2-40B4-BE49-F238E27FC236}">
                <a16:creationId xmlns:a16="http://schemas.microsoft.com/office/drawing/2014/main" id="{D480C01D-1DFF-624E-4B43-E62954C89340}"/>
              </a:ext>
            </a:extLst>
          </p:cNvPr>
          <p:cNvSpPr txBox="1"/>
          <p:nvPr/>
        </p:nvSpPr>
        <p:spPr>
          <a:xfrm>
            <a:off x="1703679" y="211361"/>
            <a:ext cx="9516319" cy="17543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8EC044"/>
                  </a:solidFill>
                </a:ln>
                <a:solidFill>
                  <a:srgbClr val="8EC044"/>
                </a:solidFill>
                <a:ea typeface="Roboto Lt" pitchFamily="2" charset="0"/>
              </a:rPr>
              <a:t>The FEDE LANGUAGE CERTIFICATE </a:t>
            </a:r>
            <a:br>
              <a:rPr lang="en-US" sz="3600" b="1" dirty="0">
                <a:ln>
                  <a:solidFill>
                    <a:srgbClr val="8EC044"/>
                  </a:solidFill>
                </a:ln>
                <a:solidFill>
                  <a:srgbClr val="8EC044"/>
                </a:solidFill>
                <a:ea typeface="Roboto Lt" pitchFamily="2" charset="0"/>
              </a:rPr>
            </a:br>
            <a:r>
              <a:rPr lang="en-US" sz="3600" b="1" dirty="0">
                <a:ln>
                  <a:solidFill>
                    <a:srgbClr val="8EC044"/>
                  </a:solidFill>
                </a:ln>
                <a:solidFill>
                  <a:srgbClr val="8EC044"/>
                </a:solidFill>
                <a:ea typeface="Roboto Lt" pitchFamily="2" charset="0"/>
              </a:rPr>
              <a:t>based on the CEFR</a:t>
            </a:r>
          </a:p>
          <a:p>
            <a:pPr algn="ctr"/>
            <a:endParaRPr lang="fr-FR" sz="3600" b="1" dirty="0">
              <a:ln>
                <a:solidFill>
                  <a:srgbClr val="8EC044"/>
                </a:solidFill>
              </a:ln>
              <a:solidFill>
                <a:srgbClr val="8EC044"/>
              </a:solidFill>
              <a:ea typeface="Roboto Lt" pitchFamily="2" charset="0"/>
            </a:endParaRPr>
          </a:p>
        </p:txBody>
      </p:sp>
      <p:graphicFrame>
        <p:nvGraphicFramePr>
          <p:cNvPr id="10" name="Diagramme 9">
            <a:extLst>
              <a:ext uri="{FF2B5EF4-FFF2-40B4-BE49-F238E27FC236}">
                <a16:creationId xmlns:a16="http://schemas.microsoft.com/office/drawing/2014/main" id="{1DD9BBDB-BEC6-8173-0E02-00F31200EECB}"/>
              </a:ext>
            </a:extLst>
          </p:cNvPr>
          <p:cNvGraphicFramePr/>
          <p:nvPr>
            <p:extLst>
              <p:ext uri="{D42A27DB-BD31-4B8C-83A1-F6EECF244321}">
                <p14:modId xmlns:p14="http://schemas.microsoft.com/office/powerpoint/2010/main" val="614509344"/>
              </p:ext>
            </p:extLst>
          </p:nvPr>
        </p:nvGraphicFramePr>
        <p:xfrm>
          <a:off x="4284886" y="1997810"/>
          <a:ext cx="7681492" cy="3875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que 10">
            <a:extLst>
              <a:ext uri="{FF2B5EF4-FFF2-40B4-BE49-F238E27FC236}">
                <a16:creationId xmlns:a16="http://schemas.microsoft.com/office/drawing/2014/main" id="{E5D196C6-F303-8828-07F8-7364C2D56422}"/>
              </a:ext>
            </a:extLst>
          </p:cNvPr>
          <p:cNvPicPr/>
          <p:nvPr/>
        </p:nvPicPr>
        <p:blipFill>
          <a:blip r:embed="rId8">
            <a:extLst>
              <a:ext uri="{96DAC541-7B7A-43D3-8B79-37D633B846F1}">
                <asvg:svgBlip xmlns:asvg="http://schemas.microsoft.com/office/drawing/2016/SVG/main" r:embed="rId9"/>
              </a:ext>
            </a:extLst>
          </a:blip>
          <a:stretch>
            <a:fillRect/>
          </a:stretch>
        </p:blipFill>
        <p:spPr>
          <a:xfrm>
            <a:off x="10914306" y="5994400"/>
            <a:ext cx="1251480" cy="783459"/>
          </a:xfrm>
          <a:prstGeom prst="rect">
            <a:avLst/>
          </a:prstGeom>
        </p:spPr>
      </p:pic>
    </p:spTree>
    <p:extLst>
      <p:ext uri="{BB962C8B-B14F-4D97-AF65-F5344CB8AC3E}">
        <p14:creationId xmlns:p14="http://schemas.microsoft.com/office/powerpoint/2010/main" val="398541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660B07-46DF-1A67-0B67-8289477446B6}"/>
              </a:ext>
            </a:extLst>
          </p:cNvPr>
          <p:cNvSpPr/>
          <p:nvPr/>
        </p:nvSpPr>
        <p:spPr>
          <a:xfrm>
            <a:off x="0" y="2139193"/>
            <a:ext cx="12192000" cy="4718807"/>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10;&#10;Description générée automatiquement">
            <a:extLst>
              <a:ext uri="{FF2B5EF4-FFF2-40B4-BE49-F238E27FC236}">
                <a16:creationId xmlns:a16="http://schemas.microsoft.com/office/drawing/2014/main" id="{C2B36BDD-7C5E-D996-F156-1EB2DDF7D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66" y="2613139"/>
            <a:ext cx="5093462" cy="3921886"/>
          </a:xfrm>
          <a:prstGeom prst="rect">
            <a:avLst/>
          </a:prstGeom>
        </p:spPr>
      </p:pic>
      <p:sp>
        <p:nvSpPr>
          <p:cNvPr id="6" name="ZoneTexte 5">
            <a:extLst>
              <a:ext uri="{FF2B5EF4-FFF2-40B4-BE49-F238E27FC236}">
                <a16:creationId xmlns:a16="http://schemas.microsoft.com/office/drawing/2014/main" id="{A71C1EAA-B234-B588-5445-1775DB737DBD}"/>
              </a:ext>
            </a:extLst>
          </p:cNvPr>
          <p:cNvSpPr txBox="1"/>
          <p:nvPr/>
        </p:nvSpPr>
        <p:spPr>
          <a:xfrm>
            <a:off x="2523017" y="355759"/>
            <a:ext cx="7145965" cy="1446550"/>
          </a:xfrm>
          <a:prstGeom prst="rect">
            <a:avLst/>
          </a:prstGeom>
          <a:noFill/>
        </p:spPr>
        <p:txBody>
          <a:bodyPr wrap="square" rtlCol="0">
            <a:spAutoFit/>
          </a:bodyPr>
          <a:lstStyle/>
          <a:p>
            <a:pPr algn="ctr"/>
            <a:r>
              <a:rPr lang="fr-FR" sz="4000" b="1" cap="all" dirty="0">
                <a:solidFill>
                  <a:srgbClr val="E84F1C"/>
                </a:solidFill>
                <a:effectLst>
                  <a:outerShdw blurRad="38100" dist="38100" dir="2700000" algn="tl">
                    <a:srgbClr val="000000">
                      <a:alpha val="43137"/>
                    </a:srgbClr>
                  </a:outerShdw>
                </a:effectLst>
                <a:ea typeface="Roboto Lt" pitchFamily="2" charset="0"/>
              </a:rPr>
              <a:t>THE FEDE Doctoral </a:t>
            </a:r>
            <a:r>
              <a:rPr lang="fr-FR" sz="4000" b="1" cap="all" dirty="0" err="1">
                <a:solidFill>
                  <a:srgbClr val="E84F1C"/>
                </a:solidFill>
                <a:effectLst>
                  <a:outerShdw blurRad="38100" dist="38100" dir="2700000" algn="tl">
                    <a:srgbClr val="000000">
                      <a:alpha val="43137"/>
                    </a:srgbClr>
                  </a:outerShdw>
                </a:effectLst>
                <a:ea typeface="Roboto Lt" pitchFamily="2" charset="0"/>
              </a:rPr>
              <a:t>school</a:t>
            </a:r>
            <a:br>
              <a:rPr lang="fr-FR" sz="2800" b="1" cap="all" dirty="0">
                <a:solidFill>
                  <a:srgbClr val="E84F1C"/>
                </a:solidFill>
                <a:effectLst>
                  <a:outerShdw blurRad="38100" dist="38100" dir="2700000" algn="tl">
                    <a:srgbClr val="000000">
                      <a:alpha val="43137"/>
                    </a:srgbClr>
                  </a:outerShdw>
                </a:effectLst>
                <a:ea typeface="Roboto Lt" pitchFamily="2" charset="0"/>
              </a:rPr>
            </a:br>
            <a:r>
              <a:rPr lang="en-US" sz="2400" b="1" i="0" dirty="0">
                <a:solidFill>
                  <a:srgbClr val="E84F1C"/>
                </a:solidFill>
                <a:effectLst/>
                <a:latin typeface="Roboto" panose="02000000000000000000" pitchFamily="2" charset="0"/>
              </a:rPr>
              <a:t>An opportunity for reflection, </a:t>
            </a:r>
          </a:p>
          <a:p>
            <a:pPr algn="ctr"/>
            <a:r>
              <a:rPr lang="en-US" sz="2400" b="1" i="0" dirty="0">
                <a:solidFill>
                  <a:srgbClr val="E84F1C"/>
                </a:solidFill>
                <a:effectLst/>
                <a:latin typeface="Roboto" panose="02000000000000000000" pitchFamily="2" charset="0"/>
              </a:rPr>
              <a:t>analysis and academic stocktaking </a:t>
            </a:r>
          </a:p>
        </p:txBody>
      </p:sp>
      <p:pic>
        <p:nvPicPr>
          <p:cNvPr id="7" name="Graphique 6">
            <a:extLst>
              <a:ext uri="{FF2B5EF4-FFF2-40B4-BE49-F238E27FC236}">
                <a16:creationId xmlns:a16="http://schemas.microsoft.com/office/drawing/2014/main" id="{F179CADE-BFAB-5F07-5EC6-6DA6A996AADA}"/>
              </a:ext>
            </a:extLst>
          </p:cNvPr>
          <p:cNvPicPr/>
          <p:nvPr/>
        </p:nvPicPr>
        <p:blipFill>
          <a:blip r:embed="rId3">
            <a:extLst>
              <a:ext uri="{96DAC541-7B7A-43D3-8B79-37D633B846F1}">
                <asvg:svgBlip xmlns:asvg="http://schemas.microsoft.com/office/drawing/2016/SVG/main" r:embed="rId4"/>
              </a:ext>
            </a:extLst>
          </a:blip>
          <a:stretch>
            <a:fillRect/>
          </a:stretch>
        </p:blipFill>
        <p:spPr>
          <a:xfrm>
            <a:off x="115921" y="129397"/>
            <a:ext cx="1251480" cy="783459"/>
          </a:xfrm>
          <a:prstGeom prst="rect">
            <a:avLst/>
          </a:prstGeom>
        </p:spPr>
      </p:pic>
      <p:sp>
        <p:nvSpPr>
          <p:cNvPr id="8" name="ZoneTexte 7">
            <a:extLst>
              <a:ext uri="{FF2B5EF4-FFF2-40B4-BE49-F238E27FC236}">
                <a16:creationId xmlns:a16="http://schemas.microsoft.com/office/drawing/2014/main" id="{4125D6E9-C938-423C-D730-C44C889F0A49}"/>
              </a:ext>
            </a:extLst>
          </p:cNvPr>
          <p:cNvSpPr txBox="1"/>
          <p:nvPr/>
        </p:nvSpPr>
        <p:spPr>
          <a:xfrm>
            <a:off x="6095999" y="2450423"/>
            <a:ext cx="5791074" cy="4247317"/>
          </a:xfrm>
          <a:prstGeom prst="rect">
            <a:avLst/>
          </a:prstGeom>
          <a:noFill/>
        </p:spPr>
        <p:txBody>
          <a:bodyPr wrap="square" rtlCol="0">
            <a:spAutoFit/>
          </a:bodyPr>
          <a:lstStyle/>
          <a:p>
            <a:pPr marL="285750" indent="-285750">
              <a:buFont typeface="Wingdings" panose="05000000000000000000" pitchFamily="2" charset="2"/>
              <a:buChar char="§"/>
            </a:pPr>
            <a:r>
              <a:rPr lang="en-US" b="1" dirty="0">
                <a:solidFill>
                  <a:schemeClr val="bg1"/>
                </a:solidFill>
                <a:latin typeface="Roboto" panose="02000000000000000000" pitchFamily="2" charset="0"/>
                <a:ea typeface="Roboto" panose="02000000000000000000" pitchFamily="2" charset="0"/>
              </a:rPr>
              <a:t>The FEDE Research Institute: </a:t>
            </a:r>
            <a:r>
              <a:rPr lang="en-US" dirty="0">
                <a:solidFill>
                  <a:schemeClr val="bg1"/>
                </a:solidFill>
                <a:latin typeface="Roboto" panose="02000000000000000000" pitchFamily="2" charset="0"/>
                <a:ea typeface="Roboto" panose="02000000000000000000" pitchFamily="2" charset="0"/>
              </a:rPr>
              <a:t>a laboratory of ideas, dedicated to the problem of </a:t>
            </a:r>
            <a:r>
              <a:rPr lang="en-US" dirty="0" err="1">
                <a:solidFill>
                  <a:schemeClr val="bg1"/>
                </a:solidFill>
                <a:latin typeface="Roboto" panose="02000000000000000000" pitchFamily="2" charset="0"/>
                <a:ea typeface="Roboto" panose="02000000000000000000" pitchFamily="2" charset="0"/>
              </a:rPr>
              <a:t>professionalisation</a:t>
            </a:r>
            <a:r>
              <a:rPr lang="en-US" dirty="0">
                <a:solidFill>
                  <a:schemeClr val="bg1"/>
                </a:solidFill>
                <a:latin typeface="Roboto" panose="02000000000000000000" pitchFamily="2" charset="0"/>
                <a:ea typeface="Roboto" panose="02000000000000000000" pitchFamily="2" charset="0"/>
              </a:rPr>
              <a:t> </a:t>
            </a:r>
          </a:p>
          <a:p>
            <a:r>
              <a:rPr lang="en-US" dirty="0">
                <a:solidFill>
                  <a:schemeClr val="bg1"/>
                </a:solidFill>
                <a:latin typeface="Roboto" panose="02000000000000000000" pitchFamily="2" charset="0"/>
                <a:ea typeface="Roboto" panose="02000000000000000000" pitchFamily="2" charset="0"/>
              </a:rPr>
              <a:t>     and new professions</a:t>
            </a:r>
            <a:br>
              <a:rPr lang="fr-FR" dirty="0">
                <a:solidFill>
                  <a:schemeClr val="bg1"/>
                </a:solidFill>
                <a:latin typeface="Roboto" panose="02000000000000000000" pitchFamily="2" charset="0"/>
                <a:ea typeface="Roboto" panose="02000000000000000000" pitchFamily="2" charset="0"/>
              </a:rPr>
            </a:br>
            <a:endParaRPr lang="fr-FR"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en-US" dirty="0">
                <a:solidFill>
                  <a:schemeClr val="bg1"/>
                </a:solidFill>
                <a:latin typeface="Roboto" panose="02000000000000000000" pitchFamily="2" charset="0"/>
                <a:ea typeface="Roboto" panose="02000000000000000000" pitchFamily="2" charset="0"/>
              </a:rPr>
              <a:t>Through its doctoral school, the FEDE offers </a:t>
            </a:r>
          </a:p>
          <a:p>
            <a:r>
              <a:rPr lang="en-US" dirty="0">
                <a:solidFill>
                  <a:schemeClr val="bg1"/>
                </a:solidFill>
                <a:latin typeface="Roboto" panose="02000000000000000000" pitchFamily="2" charset="0"/>
                <a:ea typeface="Roboto" panose="02000000000000000000" pitchFamily="2" charset="0"/>
              </a:rPr>
              <a:t>     an applied research </a:t>
            </a:r>
            <a:r>
              <a:rPr lang="en-US" dirty="0" err="1">
                <a:solidFill>
                  <a:schemeClr val="bg1"/>
                </a:solidFill>
                <a:latin typeface="Roboto" panose="02000000000000000000" pitchFamily="2" charset="0"/>
                <a:ea typeface="Roboto" panose="02000000000000000000" pitchFamily="2" charset="0"/>
              </a:rPr>
              <a:t>programme</a:t>
            </a:r>
            <a:r>
              <a:rPr lang="en-US" dirty="0">
                <a:solidFill>
                  <a:schemeClr val="bg1"/>
                </a:solidFill>
                <a:latin typeface="Roboto" panose="02000000000000000000" pitchFamily="2" charset="0"/>
                <a:ea typeface="Roboto" panose="02000000000000000000" pitchFamily="2" charset="0"/>
              </a:rPr>
              <a:t>: </a:t>
            </a:r>
          </a:p>
          <a:p>
            <a:r>
              <a:rPr lang="en-US" b="1" dirty="0">
                <a:solidFill>
                  <a:schemeClr val="bg1"/>
                </a:solidFill>
                <a:latin typeface="Roboto" panose="02000000000000000000" pitchFamily="2" charset="0"/>
                <a:ea typeface="Roboto" panose="02000000000000000000" pitchFamily="2" charset="0"/>
              </a:rPr>
              <a:t>     the Executive DBA FEDE</a:t>
            </a:r>
            <a:br>
              <a:rPr lang="fr-FR" b="1" dirty="0">
                <a:solidFill>
                  <a:schemeClr val="bg1"/>
                </a:solidFill>
                <a:latin typeface="Roboto" panose="02000000000000000000" pitchFamily="2" charset="0"/>
                <a:ea typeface="Roboto" panose="02000000000000000000" pitchFamily="2" charset="0"/>
              </a:rPr>
            </a:br>
            <a:endParaRPr lang="fr-FR" b="1"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en-US" dirty="0">
                <a:solidFill>
                  <a:schemeClr val="bg1"/>
                </a:solidFill>
                <a:latin typeface="Roboto" panose="02000000000000000000" pitchFamily="2" charset="0"/>
                <a:ea typeface="Roboto" panose="02000000000000000000" pitchFamily="2" charset="0"/>
              </a:rPr>
              <a:t>A doctoral </a:t>
            </a:r>
            <a:r>
              <a:rPr lang="en-US" dirty="0" err="1">
                <a:solidFill>
                  <a:schemeClr val="bg1"/>
                </a:solidFill>
                <a:latin typeface="Roboto" panose="02000000000000000000" pitchFamily="2" charset="0"/>
                <a:ea typeface="Roboto" panose="02000000000000000000" pitchFamily="2" charset="0"/>
              </a:rPr>
              <a:t>programme</a:t>
            </a:r>
            <a:r>
              <a:rPr lang="en-US" dirty="0">
                <a:solidFill>
                  <a:schemeClr val="bg1"/>
                </a:solidFill>
                <a:latin typeface="Roboto" panose="02000000000000000000" pitchFamily="2" charset="0"/>
                <a:ea typeface="Roboto" panose="02000000000000000000" pitchFamily="2" charset="0"/>
              </a:rPr>
              <a:t> </a:t>
            </a:r>
            <a:r>
              <a:rPr lang="en-US" b="1" dirty="0">
                <a:solidFill>
                  <a:schemeClr val="bg1"/>
                </a:solidFill>
                <a:latin typeface="Roboto" panose="02000000000000000000" pitchFamily="2" charset="0"/>
                <a:ea typeface="Roboto" panose="02000000000000000000" pitchFamily="2" charset="0"/>
              </a:rPr>
              <a:t>in three years (on average)</a:t>
            </a:r>
            <a:br>
              <a:rPr lang="fr-FR" b="1" dirty="0">
                <a:solidFill>
                  <a:schemeClr val="bg1"/>
                </a:solidFill>
                <a:latin typeface="Roboto" panose="02000000000000000000" pitchFamily="2" charset="0"/>
                <a:ea typeface="Roboto" panose="02000000000000000000" pitchFamily="2" charset="0"/>
              </a:rPr>
            </a:br>
            <a:endParaRPr lang="fr-FR" b="1"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en-US" dirty="0">
                <a:solidFill>
                  <a:schemeClr val="bg1"/>
                </a:solidFill>
                <a:latin typeface="Roboto" panose="02000000000000000000" pitchFamily="2" charset="0"/>
                <a:ea typeface="Roboto" panose="02000000000000000000" pitchFamily="2" charset="0"/>
              </a:rPr>
              <a:t>It is aimed at </a:t>
            </a:r>
            <a:r>
              <a:rPr lang="en-US" b="1" dirty="0">
                <a:solidFill>
                  <a:schemeClr val="bg1"/>
                </a:solidFill>
                <a:latin typeface="Roboto" panose="02000000000000000000" pitchFamily="2" charset="0"/>
                <a:ea typeface="Roboto" panose="02000000000000000000" pitchFamily="2" charset="0"/>
              </a:rPr>
              <a:t>managers, consultants, executives or professional project leaders</a:t>
            </a:r>
            <a:br>
              <a:rPr lang="fr-FR" b="1" dirty="0">
                <a:solidFill>
                  <a:schemeClr val="bg1"/>
                </a:solidFill>
                <a:latin typeface="Roboto" panose="02000000000000000000" pitchFamily="2" charset="0"/>
                <a:ea typeface="Roboto" panose="02000000000000000000" pitchFamily="2" charset="0"/>
              </a:rPr>
            </a:br>
            <a:endParaRPr lang="fr-FR" b="1"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en-US" dirty="0">
                <a:solidFill>
                  <a:schemeClr val="bg1"/>
                </a:solidFill>
                <a:latin typeface="Roboto" panose="02000000000000000000" pitchFamily="2" charset="0"/>
                <a:ea typeface="Roboto" panose="02000000000000000000" pitchFamily="2" charset="0"/>
              </a:rPr>
              <a:t>In the desire to </a:t>
            </a:r>
            <a:r>
              <a:rPr lang="en-US" b="1" dirty="0">
                <a:solidFill>
                  <a:schemeClr val="bg1"/>
                </a:solidFill>
                <a:latin typeface="Roboto" panose="02000000000000000000" pitchFamily="2" charset="0"/>
                <a:ea typeface="Roboto" panose="02000000000000000000" pitchFamily="2" charset="0"/>
              </a:rPr>
              <a:t>enhance a career </a:t>
            </a:r>
            <a:r>
              <a:rPr lang="en-US" dirty="0">
                <a:solidFill>
                  <a:schemeClr val="bg1"/>
                </a:solidFill>
                <a:latin typeface="Roboto" panose="02000000000000000000" pitchFamily="2" charset="0"/>
                <a:ea typeface="Roboto" panose="02000000000000000000" pitchFamily="2" charset="0"/>
              </a:rPr>
              <a:t>by pursuing research work</a:t>
            </a:r>
            <a:endParaRPr lang="fr-FR"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33901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C77049-903B-CB06-452A-67D5F7BAB225}"/>
              </a:ext>
            </a:extLst>
          </p:cNvPr>
          <p:cNvPicPr>
            <a:picLocks noChangeAspect="1"/>
          </p:cNvPicPr>
          <p:nvPr/>
        </p:nvPicPr>
        <p:blipFill>
          <a:blip r:embed="rId2"/>
          <a:stretch>
            <a:fillRect/>
          </a:stretch>
        </p:blipFill>
        <p:spPr>
          <a:xfrm>
            <a:off x="6426887" y="149473"/>
            <a:ext cx="5590470" cy="6389374"/>
          </a:xfrm>
          <a:prstGeom prst="rect">
            <a:avLst/>
          </a:prstGeom>
          <a:ln>
            <a:solidFill>
              <a:srgbClr val="8EC044"/>
            </a:solidFill>
          </a:ln>
        </p:spPr>
      </p:pic>
      <p:sp>
        <p:nvSpPr>
          <p:cNvPr id="11" name="ZoneTexte 10">
            <a:extLst>
              <a:ext uri="{FF2B5EF4-FFF2-40B4-BE49-F238E27FC236}">
                <a16:creationId xmlns:a16="http://schemas.microsoft.com/office/drawing/2014/main" id="{F8F3EE0A-094D-1E65-23B1-1FEFE3F422AE}"/>
              </a:ext>
            </a:extLst>
          </p:cNvPr>
          <p:cNvSpPr txBox="1"/>
          <p:nvPr/>
        </p:nvSpPr>
        <p:spPr>
          <a:xfrm>
            <a:off x="406944" y="2686446"/>
            <a:ext cx="5791074" cy="3416320"/>
          </a:xfrm>
          <a:prstGeom prst="rect">
            <a:avLst/>
          </a:prstGeom>
          <a:noFill/>
        </p:spPr>
        <p:txBody>
          <a:bodyPr wrap="square" rtlCol="0">
            <a:spAutoFit/>
          </a:bodyPr>
          <a:lstStyle/>
          <a:p>
            <a:pPr marL="285750" indent="-285750">
              <a:buClr>
                <a:srgbClr val="8EC044"/>
              </a:buClr>
              <a:buFont typeface="Wingdings" panose="05000000000000000000" pitchFamily="2" charset="2"/>
              <a:buChar char="§"/>
            </a:pPr>
            <a:r>
              <a:rPr lang="en-US" b="1" i="0" dirty="0">
                <a:solidFill>
                  <a:srgbClr val="242424"/>
                </a:solidFill>
                <a:effectLst/>
                <a:latin typeface="Roboto" panose="02000000000000000000" pitchFamily="2" charset="0"/>
                <a:ea typeface="Roboto" panose="02000000000000000000" pitchFamily="2" charset="0"/>
              </a:rPr>
              <a:t>Promotes international mobility </a:t>
            </a:r>
            <a:r>
              <a:rPr lang="en-US" i="0" dirty="0">
                <a:solidFill>
                  <a:srgbClr val="242424"/>
                </a:solidFill>
                <a:effectLst/>
                <a:latin typeface="Roboto" panose="02000000000000000000" pitchFamily="2" charset="0"/>
                <a:ea typeface="Roboto" panose="02000000000000000000" pitchFamily="2" charset="0"/>
              </a:rPr>
              <a:t>of students </a:t>
            </a:r>
          </a:p>
          <a:p>
            <a:pPr>
              <a:buClr>
                <a:srgbClr val="8EC044"/>
              </a:buClr>
            </a:pPr>
            <a:r>
              <a:rPr lang="en-US" dirty="0">
                <a:solidFill>
                  <a:srgbClr val="242424"/>
                </a:solidFill>
                <a:latin typeface="Roboto" panose="02000000000000000000" pitchFamily="2" charset="0"/>
                <a:ea typeface="Roboto" panose="02000000000000000000" pitchFamily="2" charset="0"/>
              </a:rPr>
              <a:t>     </a:t>
            </a:r>
            <a:r>
              <a:rPr lang="en-US" i="0" dirty="0">
                <a:solidFill>
                  <a:srgbClr val="242424"/>
                </a:solidFill>
                <a:effectLst/>
                <a:latin typeface="Roboto" panose="02000000000000000000" pitchFamily="2" charset="0"/>
                <a:ea typeface="Roboto" panose="02000000000000000000" pitchFamily="2" charset="0"/>
              </a:rPr>
              <a:t>from member schools.</a:t>
            </a:r>
            <a:br>
              <a:rPr lang="fr-FR" i="0" dirty="0">
                <a:solidFill>
                  <a:srgbClr val="242424"/>
                </a:solidFill>
                <a:effectLst/>
                <a:latin typeface="Roboto" panose="02000000000000000000" pitchFamily="2" charset="0"/>
                <a:ea typeface="Roboto" panose="02000000000000000000" pitchFamily="2" charset="0"/>
              </a:rPr>
            </a:br>
            <a:endParaRPr lang="fr-FR" dirty="0">
              <a:latin typeface="Roboto" panose="02000000000000000000" pitchFamily="2" charset="0"/>
              <a:ea typeface="Roboto" panose="02000000000000000000" pitchFamily="2" charset="0"/>
            </a:endParaRPr>
          </a:p>
          <a:p>
            <a:pPr marL="285750" indent="-285750">
              <a:buClr>
                <a:srgbClr val="8EC044"/>
              </a:buClr>
              <a:buFont typeface="Wingdings" panose="05000000000000000000" pitchFamily="2" charset="2"/>
              <a:buChar char="§"/>
            </a:pPr>
            <a:r>
              <a:rPr lang="en-US" b="1" i="0" dirty="0">
                <a:solidFill>
                  <a:srgbClr val="242424"/>
                </a:solidFill>
                <a:effectLst/>
                <a:latin typeface="Roboto" panose="02000000000000000000" pitchFamily="2" charset="0"/>
                <a:ea typeface="Roboto" panose="02000000000000000000" pitchFamily="2" charset="0"/>
              </a:rPr>
              <a:t>Strengthens the skills </a:t>
            </a:r>
            <a:r>
              <a:rPr lang="en-US" i="0" dirty="0">
                <a:solidFill>
                  <a:srgbClr val="242424"/>
                </a:solidFill>
                <a:effectLst/>
                <a:latin typeface="Roboto" panose="02000000000000000000" pitchFamily="2" charset="0"/>
                <a:ea typeface="Roboto" panose="02000000000000000000" pitchFamily="2" charset="0"/>
              </a:rPr>
              <a:t>of all to improve employability in a</a:t>
            </a:r>
            <a:r>
              <a:rPr lang="en-US" b="1" i="0" dirty="0">
                <a:solidFill>
                  <a:srgbClr val="242424"/>
                </a:solidFill>
                <a:effectLst/>
                <a:latin typeface="Roboto" panose="02000000000000000000" pitchFamily="2" charset="0"/>
                <a:ea typeface="Roboto" panose="02000000000000000000" pitchFamily="2" charset="0"/>
              </a:rPr>
              <a:t> multicultural environment.</a:t>
            </a:r>
            <a:br>
              <a:rPr lang="en-US" b="1" i="0" dirty="0">
                <a:solidFill>
                  <a:srgbClr val="242424"/>
                </a:solidFill>
                <a:effectLst/>
                <a:latin typeface="Roboto" panose="02000000000000000000" pitchFamily="2" charset="0"/>
                <a:ea typeface="Roboto" panose="02000000000000000000" pitchFamily="2" charset="0"/>
              </a:rPr>
            </a:br>
            <a:endParaRPr lang="en-US" b="1" i="0" dirty="0">
              <a:solidFill>
                <a:srgbClr val="242424"/>
              </a:solidFill>
              <a:effectLst/>
              <a:latin typeface="Roboto" panose="02000000000000000000" pitchFamily="2" charset="0"/>
              <a:ea typeface="Roboto" panose="02000000000000000000" pitchFamily="2" charset="0"/>
            </a:endParaRPr>
          </a:p>
          <a:p>
            <a:pPr marL="285750" indent="-285750">
              <a:buClr>
                <a:srgbClr val="8EC044"/>
              </a:buClr>
              <a:buFont typeface="Wingdings" panose="05000000000000000000" pitchFamily="2" charset="2"/>
              <a:buChar char="§"/>
            </a:pPr>
            <a:r>
              <a:rPr lang="fr-FR" dirty="0">
                <a:latin typeface="Roboto" panose="02000000000000000000" pitchFamily="2" charset="0"/>
                <a:ea typeface="Roboto" panose="02000000000000000000" pitchFamily="2" charset="0"/>
              </a:rPr>
              <a:t>FEDE International </a:t>
            </a:r>
            <a:r>
              <a:rPr lang="fr-FR" b="1" dirty="0" err="1">
                <a:latin typeface="Roboto" panose="02000000000000000000" pitchFamily="2" charset="0"/>
                <a:ea typeface="Roboto" panose="02000000000000000000" pitchFamily="2" charset="0"/>
              </a:rPr>
              <a:t>Mobility</a:t>
            </a:r>
            <a:r>
              <a:rPr lang="fr-FR" b="1" dirty="0">
                <a:latin typeface="Roboto" panose="02000000000000000000" pitchFamily="2" charset="0"/>
                <a:ea typeface="Roboto" panose="02000000000000000000" pitchFamily="2" charset="0"/>
              </a:rPr>
              <a:t> Grants</a:t>
            </a:r>
            <a:br>
              <a:rPr lang="fr-FR" dirty="0">
                <a:latin typeface="Roboto" panose="02000000000000000000" pitchFamily="2" charset="0"/>
                <a:ea typeface="Roboto" panose="02000000000000000000" pitchFamily="2" charset="0"/>
              </a:rPr>
            </a:br>
            <a:endParaRPr lang="fr-FR" dirty="0">
              <a:latin typeface="Roboto" panose="02000000000000000000" pitchFamily="2" charset="0"/>
              <a:ea typeface="Roboto" panose="02000000000000000000" pitchFamily="2" charset="0"/>
            </a:endParaRPr>
          </a:p>
          <a:p>
            <a:pPr marL="285750" indent="-285750">
              <a:buClr>
                <a:srgbClr val="8EC044"/>
              </a:buClr>
              <a:buFont typeface="Wingdings" panose="05000000000000000000" pitchFamily="2" charset="2"/>
              <a:buChar char="§"/>
            </a:pPr>
            <a:r>
              <a:rPr lang="en-US" b="0" i="0" dirty="0">
                <a:solidFill>
                  <a:srgbClr val="353536"/>
                </a:solidFill>
                <a:effectLst/>
                <a:latin typeface="SeroWebPro"/>
              </a:rPr>
              <a:t>They shall be granted to:</a:t>
            </a:r>
            <a:br>
              <a:rPr lang="fr-FR" dirty="0">
                <a:latin typeface="Roboto" panose="02000000000000000000" pitchFamily="2" charset="0"/>
                <a:ea typeface="Roboto" panose="02000000000000000000" pitchFamily="2" charset="0"/>
              </a:rPr>
            </a:br>
            <a:r>
              <a:rPr lang="fr-FR" b="1" dirty="0">
                <a:latin typeface="Roboto" panose="02000000000000000000" pitchFamily="2" charset="0"/>
                <a:ea typeface="Roboto" panose="02000000000000000000" pitchFamily="2" charset="0"/>
              </a:rPr>
              <a:t>- FEDE </a:t>
            </a:r>
            <a:r>
              <a:rPr lang="fr-FR" b="1" dirty="0" err="1">
                <a:latin typeface="Roboto" panose="02000000000000000000" pitchFamily="2" charset="0"/>
                <a:ea typeface="Roboto" panose="02000000000000000000" pitchFamily="2" charset="0"/>
              </a:rPr>
              <a:t>students</a:t>
            </a:r>
            <a:br>
              <a:rPr lang="fr-FR" b="1" dirty="0">
                <a:latin typeface="Roboto" panose="02000000000000000000" pitchFamily="2" charset="0"/>
                <a:ea typeface="Roboto" panose="02000000000000000000" pitchFamily="2" charset="0"/>
              </a:rPr>
            </a:br>
            <a:r>
              <a:rPr lang="fr-FR" b="1" dirty="0">
                <a:latin typeface="Roboto" panose="02000000000000000000" pitchFamily="2" charset="0"/>
                <a:ea typeface="Roboto" panose="02000000000000000000" pitchFamily="2" charset="0"/>
              </a:rPr>
              <a:t>- </a:t>
            </a:r>
            <a:r>
              <a:rPr lang="en-US" b="1" dirty="0">
                <a:latin typeface="Roboto" panose="02000000000000000000" pitchFamily="2" charset="0"/>
                <a:ea typeface="Roboto" panose="02000000000000000000" pitchFamily="2" charset="0"/>
              </a:rPr>
              <a:t>To finance a professional experience abroad</a:t>
            </a:r>
            <a:br>
              <a:rPr lang="fr-FR" b="1" dirty="0">
                <a:latin typeface="Roboto" panose="02000000000000000000" pitchFamily="2" charset="0"/>
                <a:ea typeface="Roboto" panose="02000000000000000000" pitchFamily="2" charset="0"/>
              </a:rPr>
            </a:br>
            <a:r>
              <a:rPr lang="fr-FR" b="1" dirty="0">
                <a:latin typeface="Roboto" panose="02000000000000000000" pitchFamily="2" charset="0"/>
                <a:ea typeface="Roboto" panose="02000000000000000000" pitchFamily="2" charset="0"/>
              </a:rPr>
              <a:t>- </a:t>
            </a:r>
            <a:r>
              <a:rPr lang="fr-FR" b="1" dirty="0" err="1">
                <a:latin typeface="Roboto" panose="02000000000000000000" pitchFamily="2" charset="0"/>
                <a:ea typeface="Roboto" panose="02000000000000000000" pitchFamily="2" charset="0"/>
              </a:rPr>
              <a:t>Internships</a:t>
            </a:r>
            <a:r>
              <a:rPr lang="fr-FR" b="1" dirty="0">
                <a:latin typeface="Roboto" panose="02000000000000000000" pitchFamily="2" charset="0"/>
                <a:ea typeface="Roboto" panose="02000000000000000000" pitchFamily="2" charset="0"/>
              </a:rPr>
              <a:t>, </a:t>
            </a:r>
            <a:r>
              <a:rPr lang="fr-FR" b="1" dirty="0" err="1">
                <a:latin typeface="Roboto" panose="02000000000000000000" pitchFamily="2" charset="0"/>
                <a:ea typeface="Roboto" panose="02000000000000000000" pitchFamily="2" charset="0"/>
              </a:rPr>
              <a:t>humanitarian</a:t>
            </a:r>
            <a:r>
              <a:rPr lang="fr-FR" b="1" dirty="0">
                <a:latin typeface="Roboto" panose="02000000000000000000" pitchFamily="2" charset="0"/>
                <a:ea typeface="Roboto" panose="02000000000000000000" pitchFamily="2" charset="0"/>
              </a:rPr>
              <a:t> actions...</a:t>
            </a:r>
          </a:p>
        </p:txBody>
      </p:sp>
      <p:sp>
        <p:nvSpPr>
          <p:cNvPr id="12" name="Rectangle 11">
            <a:extLst>
              <a:ext uri="{FF2B5EF4-FFF2-40B4-BE49-F238E27FC236}">
                <a16:creationId xmlns:a16="http://schemas.microsoft.com/office/drawing/2014/main" id="{7BA17C5F-EB28-8F4A-8A6C-9E1F00E63FBB}"/>
              </a:ext>
            </a:extLst>
          </p:cNvPr>
          <p:cNvSpPr/>
          <p:nvPr/>
        </p:nvSpPr>
        <p:spPr>
          <a:xfrm>
            <a:off x="-1" y="149472"/>
            <a:ext cx="6426887" cy="1938991"/>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EC044"/>
              </a:solidFill>
            </a:endParaRPr>
          </a:p>
        </p:txBody>
      </p:sp>
      <p:sp>
        <p:nvSpPr>
          <p:cNvPr id="10" name="ZoneTexte 9">
            <a:extLst>
              <a:ext uri="{FF2B5EF4-FFF2-40B4-BE49-F238E27FC236}">
                <a16:creationId xmlns:a16="http://schemas.microsoft.com/office/drawing/2014/main" id="{A698AACF-C2D0-33FB-C52B-313C04C321B4}"/>
              </a:ext>
            </a:extLst>
          </p:cNvPr>
          <p:cNvSpPr txBox="1"/>
          <p:nvPr/>
        </p:nvSpPr>
        <p:spPr>
          <a:xfrm>
            <a:off x="763398" y="149471"/>
            <a:ext cx="5078166" cy="2369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dirty="0">
                <a:ln>
                  <a:solidFill>
                    <a:srgbClr val="8EC044"/>
                  </a:solidFill>
                </a:ln>
                <a:solidFill>
                  <a:schemeClr val="bg1"/>
                </a:solidFill>
                <a:ea typeface="Roboto Lt" pitchFamily="2" charset="0"/>
              </a:rPr>
              <a:t>FEDE INITIATIVES </a:t>
            </a:r>
            <a:br>
              <a:rPr lang="fr-FR" sz="3600" b="1" dirty="0">
                <a:ln>
                  <a:solidFill>
                    <a:srgbClr val="8EC044"/>
                  </a:solidFill>
                </a:ln>
                <a:solidFill>
                  <a:schemeClr val="bg1"/>
                </a:solidFill>
                <a:ea typeface="Roboto Lt" pitchFamily="2" charset="0"/>
              </a:rPr>
            </a:br>
            <a:r>
              <a:rPr lang="fr-FR" sz="2800" i="1" dirty="0">
                <a:solidFill>
                  <a:schemeClr val="bg1"/>
                </a:solidFill>
                <a:latin typeface="Roboto" panose="02000000000000000000" pitchFamily="2" charset="0"/>
                <a:ea typeface="Roboto" panose="02000000000000000000" pitchFamily="2" charset="0"/>
              </a:rPr>
              <a:t>The </a:t>
            </a: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PEPS </a:t>
            </a:r>
          </a:p>
          <a:p>
            <a:pPr algn="ct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a:t>
            </a:r>
            <a:r>
              <a:rPr kumimoji="0" lang="fr-FR" sz="2800" i="1" u="none" strike="noStrike" kern="1200" cap="none" spc="0" normalizeH="0" noProof="0" dirty="0" err="1">
                <a:ln>
                  <a:noFill/>
                </a:ln>
                <a:solidFill>
                  <a:schemeClr val="bg1"/>
                </a:solidFill>
                <a:effectLst/>
                <a:uLnTx/>
                <a:uFillTx/>
                <a:latin typeface="Roboto" panose="02000000000000000000" pitchFamily="2" charset="0"/>
                <a:ea typeface="Roboto" panose="02000000000000000000" pitchFamily="2" charset="0"/>
              </a:rPr>
              <a:t>subsidised</a:t>
            </a: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 </a:t>
            </a:r>
            <a:r>
              <a:rPr kumimoji="0" lang="fr-FR" sz="2800" i="1" u="none" strike="noStrike" kern="1200" cap="none" spc="0" normalizeH="0" noProof="0" dirty="0" err="1">
                <a:ln>
                  <a:noFill/>
                </a:ln>
                <a:solidFill>
                  <a:schemeClr val="bg1"/>
                </a:solidFill>
                <a:effectLst/>
                <a:uLnTx/>
                <a:uFillTx/>
                <a:latin typeface="Roboto" panose="02000000000000000000" pitchFamily="2" charset="0"/>
                <a:ea typeface="Roboto" panose="02000000000000000000" pitchFamily="2" charset="0"/>
              </a:rPr>
              <a:t>work</a:t>
            </a: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 </a:t>
            </a:r>
            <a:r>
              <a:rPr kumimoji="0" lang="fr-FR" sz="2800" i="1" u="none" strike="noStrike" kern="1200" cap="none" spc="0" normalizeH="0" noProof="0" dirty="0" err="1">
                <a:ln>
                  <a:noFill/>
                </a:ln>
                <a:solidFill>
                  <a:schemeClr val="bg1"/>
                </a:solidFill>
                <a:effectLst/>
                <a:uLnTx/>
                <a:uFillTx/>
                <a:latin typeface="Roboto" panose="02000000000000000000" pitchFamily="2" charset="0"/>
                <a:ea typeface="Roboto" panose="02000000000000000000" pitchFamily="2" charset="0"/>
              </a:rPr>
              <a:t>experience</a:t>
            </a: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 programme for </a:t>
            </a:r>
            <a:r>
              <a:rPr kumimoji="0" lang="fr-FR" sz="2800" i="1" u="none" strike="noStrike" kern="1200" cap="none" spc="0" normalizeH="0" noProof="0" dirty="0" err="1">
                <a:ln>
                  <a:noFill/>
                </a:ln>
                <a:solidFill>
                  <a:schemeClr val="bg1"/>
                </a:solidFill>
                <a:effectLst/>
                <a:uLnTx/>
                <a:uFillTx/>
                <a:latin typeface="Roboto" panose="02000000000000000000" pitchFamily="2" charset="0"/>
                <a:ea typeface="Roboto" panose="02000000000000000000" pitchFamily="2" charset="0"/>
              </a:rPr>
              <a:t>mobility</a:t>
            </a: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a:t>
            </a:r>
          </a:p>
          <a:p>
            <a:pPr algn="ctr"/>
            <a:endParaRPr lang="fr-FR" sz="2800" dirty="0">
              <a:ln>
                <a:solidFill>
                  <a:srgbClr val="8EC044"/>
                </a:solidFill>
              </a:ln>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3762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29C710E-4B88-355C-EF4A-72D9AA6B4E5A}"/>
              </a:ext>
            </a:extLst>
          </p:cNvPr>
          <p:cNvSpPr txBox="1"/>
          <p:nvPr/>
        </p:nvSpPr>
        <p:spPr>
          <a:xfrm>
            <a:off x="3198219" y="200449"/>
            <a:ext cx="6654800" cy="163121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9D1561"/>
                </a:solidFill>
                <a:effectLst>
                  <a:outerShdw blurRad="38100" dist="38100" dir="2700000" algn="tl">
                    <a:srgbClr val="000000">
                      <a:alpha val="43137"/>
                    </a:srgbClr>
                  </a:outerShdw>
                </a:effectLst>
                <a:ea typeface="Roboto Lt" pitchFamily="2" charset="0"/>
              </a:rPr>
              <a:t>Fede initiatives</a:t>
            </a:r>
            <a:br>
              <a:rPr lang="fr-FR" sz="3600" b="1" cap="all" dirty="0">
                <a:solidFill>
                  <a:srgbClr val="9D1561"/>
                </a:solidFill>
                <a:effectLst>
                  <a:outerShdw blurRad="38100" dist="38100" dir="2700000" algn="tl">
                    <a:srgbClr val="000000">
                      <a:alpha val="43137"/>
                    </a:srgbClr>
                  </a:outerShdw>
                </a:effectLst>
                <a:ea typeface="Roboto Lt" pitchFamily="2" charset="0"/>
              </a:rPr>
            </a:br>
            <a:r>
              <a:rPr lang="fr-FR" sz="3200" dirty="0">
                <a:solidFill>
                  <a:srgbClr val="9D1561"/>
                </a:solidFill>
                <a:effectLst>
                  <a:outerShdw blurRad="38100" dist="38100" dir="2700000" algn="tl">
                    <a:srgbClr val="000000">
                      <a:alpha val="43137"/>
                    </a:srgbClr>
                  </a:outerShdw>
                </a:effectLst>
                <a:latin typeface="Calibri" panose="020F0502020204030204" pitchFamily="34" charset="0"/>
                <a:ea typeface="Roboto Lt" pitchFamily="2" charset="0"/>
              </a:rPr>
              <a:t>FEDE HUMAN RIGHTS PRIZE</a:t>
            </a:r>
          </a:p>
          <a:p>
            <a:pPr algn="ctr"/>
            <a:endParaRPr lang="fr-FR" sz="3200" dirty="0">
              <a:solidFill>
                <a:srgbClr val="9D1561"/>
              </a:solidFill>
              <a:effectLst>
                <a:outerShdw blurRad="38100" dist="38100" dir="2700000" algn="tl">
                  <a:srgbClr val="000000">
                    <a:alpha val="43137"/>
                  </a:srgbClr>
                </a:outerShdw>
              </a:effectLst>
              <a:latin typeface="Calibri" panose="020F0502020204030204" pitchFamily="34" charset="0"/>
              <a:ea typeface="Roboto Lt" pitchFamily="2" charset="0"/>
            </a:endParaRPr>
          </a:p>
        </p:txBody>
      </p:sp>
      <p:pic>
        <p:nvPicPr>
          <p:cNvPr id="4" name="Image 3">
            <a:extLst>
              <a:ext uri="{FF2B5EF4-FFF2-40B4-BE49-F238E27FC236}">
                <a16:creationId xmlns:a16="http://schemas.microsoft.com/office/drawing/2014/main" id="{40E8D33E-FF46-F585-F9B1-40A028FE1A81}"/>
              </a:ext>
            </a:extLst>
          </p:cNvPr>
          <p:cNvPicPr>
            <a:picLocks noChangeAspect="1"/>
          </p:cNvPicPr>
          <p:nvPr/>
        </p:nvPicPr>
        <p:blipFill>
          <a:blip r:embed="rId2"/>
          <a:stretch>
            <a:fillRect/>
          </a:stretch>
        </p:blipFill>
        <p:spPr>
          <a:xfrm>
            <a:off x="6674266" y="2416039"/>
            <a:ext cx="5321181" cy="3279733"/>
          </a:xfrm>
          <a:prstGeom prst="rect">
            <a:avLst/>
          </a:prstGeom>
          <a:ln>
            <a:solidFill>
              <a:srgbClr val="9E1460"/>
            </a:solidFill>
          </a:ln>
        </p:spPr>
      </p:pic>
      <p:graphicFrame>
        <p:nvGraphicFramePr>
          <p:cNvPr id="5" name="Diagramme 4">
            <a:extLst>
              <a:ext uri="{FF2B5EF4-FFF2-40B4-BE49-F238E27FC236}">
                <a16:creationId xmlns:a16="http://schemas.microsoft.com/office/drawing/2014/main" id="{CFE0D168-98EE-0726-D6BB-B8472AF53A62}"/>
              </a:ext>
            </a:extLst>
          </p:cNvPr>
          <p:cNvGraphicFramePr/>
          <p:nvPr>
            <p:extLst>
              <p:ext uri="{D42A27DB-BD31-4B8C-83A1-F6EECF244321}">
                <p14:modId xmlns:p14="http://schemas.microsoft.com/office/powerpoint/2010/main" val="3076404998"/>
              </p:ext>
            </p:extLst>
          </p:nvPr>
        </p:nvGraphicFramePr>
        <p:xfrm>
          <a:off x="-661549" y="1339222"/>
          <a:ext cx="7719536" cy="50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que 5">
            <a:extLst>
              <a:ext uri="{FF2B5EF4-FFF2-40B4-BE49-F238E27FC236}">
                <a16:creationId xmlns:a16="http://schemas.microsoft.com/office/drawing/2014/main" id="{762DA1CB-194B-F439-0842-C4BC7A69ABB0}"/>
              </a:ext>
            </a:extLst>
          </p:cNvPr>
          <p:cNvPicPr/>
          <p:nvPr/>
        </p:nvPicPr>
        <p:blipFill>
          <a:blip r:embed="rId8">
            <a:extLst>
              <a:ext uri="{96DAC541-7B7A-43D3-8B79-37D633B846F1}">
                <asvg:svgBlip xmlns:asvg="http://schemas.microsoft.com/office/drawing/2016/SVG/main" r:embed="rId9"/>
              </a:ext>
            </a:extLst>
          </a:blip>
          <a:stretch>
            <a:fillRect/>
          </a:stretch>
        </p:blipFill>
        <p:spPr>
          <a:xfrm>
            <a:off x="115921" y="129397"/>
            <a:ext cx="1251480" cy="783459"/>
          </a:xfrm>
          <a:prstGeom prst="rect">
            <a:avLst/>
          </a:prstGeom>
        </p:spPr>
      </p:pic>
    </p:spTree>
    <p:extLst>
      <p:ext uri="{BB962C8B-B14F-4D97-AF65-F5344CB8AC3E}">
        <p14:creationId xmlns:p14="http://schemas.microsoft.com/office/powerpoint/2010/main" val="289058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1C882-B43D-FB60-3312-A62C57FF02EB}"/>
              </a:ext>
            </a:extLst>
          </p:cNvPr>
          <p:cNvSpPr>
            <a:spLocks noGrp="1"/>
          </p:cNvSpPr>
          <p:nvPr>
            <p:ph type="title"/>
          </p:nvPr>
        </p:nvSpPr>
        <p:spPr>
          <a:xfrm>
            <a:off x="1471031" y="-16903"/>
            <a:ext cx="10515600" cy="1325563"/>
          </a:xfrm>
        </p:spPr>
        <p:txBody>
          <a:bodyPr>
            <a:scene3d>
              <a:camera prst="orthographicFront"/>
              <a:lightRig rig="soft" dir="t">
                <a:rot lat="0" lon="0" rev="15600000"/>
              </a:lightRig>
            </a:scene3d>
            <a:sp3d extrusionH="57150" prstMaterial="softEdge">
              <a:bevelT w="25400" h="38100"/>
            </a:sp3d>
          </a:bodyPr>
          <a:lstStyle/>
          <a:p>
            <a:pPr algn="ctr"/>
            <a:r>
              <a:rPr lang="fr-FR" sz="4400" b="1" dirty="0">
                <a:ln w="22225">
                  <a:solidFill>
                    <a:srgbClr val="31358C"/>
                  </a:solidFill>
                  <a:prstDash val="solid"/>
                </a:ln>
                <a:solidFill>
                  <a:srgbClr val="31358C"/>
                </a:solidFill>
                <a:latin typeface="Roboto" panose="02000000000000000000" pitchFamily="2" charset="0"/>
                <a:ea typeface="Roboto" panose="02000000000000000000" pitchFamily="2" charset="0"/>
              </a:rPr>
              <a:t>Recognition and </a:t>
            </a:r>
            <a:r>
              <a:rPr lang="fr-FR" sz="4400" b="1" dirty="0" err="1">
                <a:ln w="22225">
                  <a:solidFill>
                    <a:srgbClr val="31358C"/>
                  </a:solidFill>
                  <a:prstDash val="solid"/>
                </a:ln>
                <a:solidFill>
                  <a:srgbClr val="31358C"/>
                </a:solidFill>
                <a:latin typeface="Roboto" panose="02000000000000000000" pitchFamily="2" charset="0"/>
                <a:ea typeface="Roboto" panose="02000000000000000000" pitchFamily="2" charset="0"/>
              </a:rPr>
              <a:t>Partners</a:t>
            </a:r>
            <a:endParaRPr lang="fr-FR" b="1" dirty="0">
              <a:ln w="22225">
                <a:solidFill>
                  <a:srgbClr val="31358C"/>
                </a:solidFill>
                <a:prstDash val="solid"/>
              </a:ln>
              <a:solidFill>
                <a:srgbClr val="31358C"/>
              </a:solidFill>
            </a:endParaRPr>
          </a:p>
        </p:txBody>
      </p:sp>
      <p:graphicFrame>
        <p:nvGraphicFramePr>
          <p:cNvPr id="4" name="Tableau 4">
            <a:extLst>
              <a:ext uri="{FF2B5EF4-FFF2-40B4-BE49-F238E27FC236}">
                <a16:creationId xmlns:a16="http://schemas.microsoft.com/office/drawing/2014/main" id="{F598CEAD-9BBE-4B7B-A18F-2B13A57CED8D}"/>
              </a:ext>
            </a:extLst>
          </p:cNvPr>
          <p:cNvGraphicFramePr>
            <a:graphicFrameLocks noGrp="1"/>
          </p:cNvGraphicFramePr>
          <p:nvPr>
            <p:extLst>
              <p:ext uri="{D42A27DB-BD31-4B8C-83A1-F6EECF244321}">
                <p14:modId xmlns:p14="http://schemas.microsoft.com/office/powerpoint/2010/main" val="831507217"/>
              </p:ext>
            </p:extLst>
          </p:nvPr>
        </p:nvGraphicFramePr>
        <p:xfrm>
          <a:off x="685799" y="1278465"/>
          <a:ext cx="11235267" cy="5468620"/>
        </p:xfrm>
        <a:graphic>
          <a:graphicData uri="http://schemas.openxmlformats.org/drawingml/2006/table">
            <a:tbl>
              <a:tblPr firstRow="1" bandRow="1">
                <a:tableStyleId>{2D5ABB26-0587-4C30-8999-92F81FD0307C}</a:tableStyleId>
              </a:tblPr>
              <a:tblGrid>
                <a:gridCol w="2785412">
                  <a:extLst>
                    <a:ext uri="{9D8B030D-6E8A-4147-A177-3AD203B41FA5}">
                      <a16:colId xmlns:a16="http://schemas.microsoft.com/office/drawing/2014/main" val="3243301101"/>
                    </a:ext>
                  </a:extLst>
                </a:gridCol>
                <a:gridCol w="8449855">
                  <a:extLst>
                    <a:ext uri="{9D8B030D-6E8A-4147-A177-3AD203B41FA5}">
                      <a16:colId xmlns:a16="http://schemas.microsoft.com/office/drawing/2014/main" val="3380225994"/>
                    </a:ext>
                  </a:extLst>
                </a:gridCol>
              </a:tblGrid>
              <a:tr h="1069975">
                <a:tc>
                  <a:txBody>
                    <a:bodyPr/>
                    <a:lstStyle/>
                    <a:p>
                      <a:pPr algn="ctr"/>
                      <a:endParaRPr lang="fr-FR" dirty="0"/>
                    </a:p>
                    <a:p>
                      <a:pPr algn="ctr"/>
                      <a:r>
                        <a:rPr lang="fr-FR" b="1" dirty="0" err="1">
                          <a:solidFill>
                            <a:srgbClr val="31358C"/>
                          </a:solidFill>
                          <a:latin typeface="Roboto" panose="02000000000000000000" pitchFamily="2" charset="0"/>
                          <a:ea typeface="Roboto" panose="02000000000000000000" pitchFamily="2" charset="0"/>
                        </a:rPr>
                        <a:t>Switzerland</a:t>
                      </a:r>
                      <a:endParaRPr lang="fr-FR" b="1" dirty="0">
                        <a:solidFill>
                          <a:srgbClr val="31358C"/>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421155"/>
                  </a:ext>
                </a:extLst>
              </a:tr>
              <a:tr h="1069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fr-FR" b="1" dirty="0">
                          <a:solidFill>
                            <a:srgbClr val="31358C"/>
                          </a:solidFill>
                          <a:latin typeface="Roboto" panose="02000000000000000000" pitchFamily="2" charset="0"/>
                          <a:ea typeface="Roboto" panose="02000000000000000000" pitchFamily="2" charset="0"/>
                        </a:rPr>
                      </a:br>
                      <a:r>
                        <a:rPr lang="fr-FR" b="1" dirty="0" err="1">
                          <a:solidFill>
                            <a:srgbClr val="31358C"/>
                          </a:solidFill>
                          <a:latin typeface="Roboto" panose="02000000000000000000" pitchFamily="2" charset="0"/>
                          <a:ea typeface="Roboto" panose="02000000000000000000" pitchFamily="2" charset="0"/>
                        </a:rPr>
                        <a:t>European</a:t>
                      </a:r>
                      <a:endParaRPr lang="fr-FR" b="1" dirty="0">
                        <a:solidFill>
                          <a:srgbClr val="31358C"/>
                        </a:solidFill>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31358C"/>
                          </a:solidFill>
                          <a:latin typeface="Roboto" panose="02000000000000000000" pitchFamily="2" charset="0"/>
                          <a:ea typeface="Roboto" panose="02000000000000000000" pitchFamily="2" charset="0"/>
                        </a:rPr>
                        <a:t>Institutions </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232893"/>
                  </a:ext>
                </a:extLst>
              </a:tr>
              <a:tr h="1069975">
                <a:tc>
                  <a:txBody>
                    <a:bodyPr/>
                    <a:lstStyle/>
                    <a:p>
                      <a:pPr algn="ctr"/>
                      <a:br>
                        <a:rPr lang="fr-FR" b="1" dirty="0">
                          <a:solidFill>
                            <a:srgbClr val="31358C"/>
                          </a:solidFill>
                          <a:latin typeface="Roboto" panose="02000000000000000000" pitchFamily="2" charset="0"/>
                          <a:ea typeface="Roboto" panose="02000000000000000000" pitchFamily="2" charset="0"/>
                        </a:rPr>
                      </a:br>
                      <a:r>
                        <a:rPr lang="fr-FR" b="1" dirty="0">
                          <a:solidFill>
                            <a:srgbClr val="31358C"/>
                          </a:solidFill>
                          <a:latin typeface="Roboto" panose="02000000000000000000" pitchFamily="2" charset="0"/>
                          <a:ea typeface="Roboto" panose="02000000000000000000" pitchFamily="2" charset="0"/>
                        </a:rPr>
                        <a:t>International </a:t>
                      </a:r>
                    </a:p>
                    <a:p>
                      <a:pPr algn="ctr"/>
                      <a:r>
                        <a:rPr lang="fr-FR" b="1" dirty="0">
                          <a:solidFill>
                            <a:srgbClr val="31358C"/>
                          </a:solidFill>
                          <a:latin typeface="Roboto" panose="02000000000000000000" pitchFamily="2" charset="0"/>
                          <a:ea typeface="Roboto" panose="02000000000000000000" pitchFamily="2" charset="0"/>
                        </a:rPr>
                        <a:t>Institutions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2388351"/>
                  </a:ext>
                </a:extLst>
              </a:tr>
              <a:tr h="1069975">
                <a:tc>
                  <a:txBody>
                    <a:bodyPr/>
                    <a:lstStyle/>
                    <a:p>
                      <a:pPr algn="ctr"/>
                      <a:endParaRPr lang="fr-FR" b="1" dirty="0">
                        <a:solidFill>
                          <a:srgbClr val="31358C"/>
                        </a:solidFill>
                        <a:latin typeface="Roboto" panose="02000000000000000000" pitchFamily="2" charset="0"/>
                        <a:ea typeface="Roboto" panose="02000000000000000000" pitchFamily="2" charset="0"/>
                      </a:endParaRPr>
                    </a:p>
                    <a:p>
                      <a:pPr algn="ctr"/>
                      <a:r>
                        <a:rPr lang="fr-FR" b="1" dirty="0">
                          <a:solidFill>
                            <a:srgbClr val="31358C"/>
                          </a:solidFill>
                          <a:latin typeface="Roboto" panose="02000000000000000000" pitchFamily="2" charset="0"/>
                          <a:ea typeface="Roboto" panose="02000000000000000000" pitchFamily="2" charset="0"/>
                        </a:rPr>
                        <a:t>Professional</a:t>
                      </a:r>
                    </a:p>
                    <a:p>
                      <a:pPr algn="ctr"/>
                      <a:r>
                        <a:rPr lang="fr-FR" b="1" dirty="0" err="1">
                          <a:solidFill>
                            <a:srgbClr val="31358C"/>
                          </a:solidFill>
                          <a:latin typeface="Roboto" panose="02000000000000000000" pitchFamily="2" charset="0"/>
                          <a:ea typeface="Roboto" panose="02000000000000000000" pitchFamily="2" charset="0"/>
                        </a:rPr>
                        <a:t>Federations</a:t>
                      </a:r>
                      <a:endParaRPr lang="fr-FR" b="1" dirty="0">
                        <a:solidFill>
                          <a:srgbClr val="31358C"/>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572563"/>
                  </a:ext>
                </a:extLst>
              </a:tr>
              <a:tr h="1069975">
                <a:tc>
                  <a:txBody>
                    <a:bodyPr/>
                    <a:lstStyle/>
                    <a:p>
                      <a:pPr algn="ctr"/>
                      <a:br>
                        <a:rPr lang="fr-FR" dirty="0"/>
                      </a:br>
                      <a:r>
                        <a:rPr lang="fr-FR" b="1" dirty="0">
                          <a:solidFill>
                            <a:srgbClr val="31358C"/>
                          </a:solidFill>
                          <a:latin typeface="Roboto" panose="02000000000000000000" pitchFamily="2" charset="0"/>
                          <a:ea typeface="Roboto" panose="02000000000000000000" pitchFamily="2" charset="0"/>
                        </a:rPr>
                        <a:t>France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6367486"/>
                  </a:ext>
                </a:extLst>
              </a:tr>
            </a:tbl>
          </a:graphicData>
        </a:graphic>
      </p:graphicFrame>
      <p:pic>
        <p:nvPicPr>
          <p:cNvPr id="5" name="Graphique 4">
            <a:extLst>
              <a:ext uri="{FF2B5EF4-FFF2-40B4-BE49-F238E27FC236}">
                <a16:creationId xmlns:a16="http://schemas.microsoft.com/office/drawing/2014/main" id="{48ECD2EA-DA9B-D0B0-03E7-AF139BE95A89}"/>
              </a:ext>
            </a:extLst>
          </p:cNvPr>
          <p:cNvPicPr/>
          <p:nvPr/>
        </p:nvPicPr>
        <p:blipFill>
          <a:blip r:embed="rId2">
            <a:extLst>
              <a:ext uri="{96DAC541-7B7A-43D3-8B79-37D633B846F1}">
                <asvg:svgBlip xmlns:asvg="http://schemas.microsoft.com/office/drawing/2016/SVG/main" r:embed="rId3"/>
              </a:ext>
            </a:extLst>
          </a:blip>
          <a:stretch>
            <a:fillRect/>
          </a:stretch>
        </p:blipFill>
        <p:spPr>
          <a:xfrm>
            <a:off x="233502" y="106482"/>
            <a:ext cx="1736859" cy="1087318"/>
          </a:xfrm>
          <a:prstGeom prst="rect">
            <a:avLst/>
          </a:prstGeom>
        </p:spPr>
      </p:pic>
      <p:pic>
        <p:nvPicPr>
          <p:cNvPr id="6" name="Image 5">
            <a:extLst>
              <a:ext uri="{FF2B5EF4-FFF2-40B4-BE49-F238E27FC236}">
                <a16:creationId xmlns:a16="http://schemas.microsoft.com/office/drawing/2014/main" id="{1C8CC827-1D17-86D9-6837-BAA8C8652314}"/>
              </a:ext>
            </a:extLst>
          </p:cNvPr>
          <p:cNvPicPr>
            <a:picLocks noChangeAspect="1"/>
          </p:cNvPicPr>
          <p:nvPr/>
        </p:nvPicPr>
        <p:blipFill>
          <a:blip r:embed="rId4"/>
          <a:stretch>
            <a:fillRect/>
          </a:stretch>
        </p:blipFill>
        <p:spPr>
          <a:xfrm>
            <a:off x="3687055" y="5708036"/>
            <a:ext cx="2226601" cy="920303"/>
          </a:xfrm>
          <a:prstGeom prst="rect">
            <a:avLst/>
          </a:prstGeom>
        </p:spPr>
      </p:pic>
      <p:pic>
        <p:nvPicPr>
          <p:cNvPr id="7" name="Image 6">
            <a:extLst>
              <a:ext uri="{FF2B5EF4-FFF2-40B4-BE49-F238E27FC236}">
                <a16:creationId xmlns:a16="http://schemas.microsoft.com/office/drawing/2014/main" id="{0722C63D-A05C-DC7A-FAE4-D562BD9631A3}"/>
              </a:ext>
            </a:extLst>
          </p:cNvPr>
          <p:cNvPicPr>
            <a:picLocks noChangeAspect="1"/>
          </p:cNvPicPr>
          <p:nvPr/>
        </p:nvPicPr>
        <p:blipFill>
          <a:blip r:embed="rId5"/>
          <a:stretch>
            <a:fillRect/>
          </a:stretch>
        </p:blipFill>
        <p:spPr>
          <a:xfrm>
            <a:off x="3623621" y="4710687"/>
            <a:ext cx="831380" cy="886242"/>
          </a:xfrm>
          <a:prstGeom prst="rect">
            <a:avLst/>
          </a:prstGeom>
        </p:spPr>
      </p:pic>
      <p:pic>
        <p:nvPicPr>
          <p:cNvPr id="9" name="Picture 12" descr="Origine du Label - Label PME+">
            <a:extLst>
              <a:ext uri="{FF2B5EF4-FFF2-40B4-BE49-F238E27FC236}">
                <a16:creationId xmlns:a16="http://schemas.microsoft.com/office/drawing/2014/main" id="{12FFA878-D792-4528-B09E-704B088B3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316" y="4751467"/>
            <a:ext cx="1868885" cy="81112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texte, arts de la table, vaisselle&#10;&#10;Description générée automatiquement">
            <a:extLst>
              <a:ext uri="{FF2B5EF4-FFF2-40B4-BE49-F238E27FC236}">
                <a16:creationId xmlns:a16="http://schemas.microsoft.com/office/drawing/2014/main" id="{F4FD6489-0EEF-B570-6993-B98F807F27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8588" y="4892456"/>
            <a:ext cx="1666451" cy="556569"/>
          </a:xfrm>
          <a:prstGeom prst="rect">
            <a:avLst/>
          </a:prstGeom>
        </p:spPr>
      </p:pic>
      <p:pic>
        <p:nvPicPr>
          <p:cNvPr id="11" name="Picture 14" descr="Résultat de recherche d'images pour &quot;logo FENA&quot;">
            <a:extLst>
              <a:ext uri="{FF2B5EF4-FFF2-40B4-BE49-F238E27FC236}">
                <a16:creationId xmlns:a16="http://schemas.microsoft.com/office/drawing/2014/main" id="{0DD41A71-DD67-3C80-6E61-E2D8B5BF9D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8536" y="4723719"/>
            <a:ext cx="831380" cy="8313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ésultat de recherche d'images pour &quot;logo unesco png&quot;">
            <a:extLst>
              <a:ext uri="{FF2B5EF4-FFF2-40B4-BE49-F238E27FC236}">
                <a16:creationId xmlns:a16="http://schemas.microsoft.com/office/drawing/2014/main" id="{EB433972-1A14-FBE4-A960-6676604025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456" y="3675955"/>
            <a:ext cx="1042271" cy="8862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rganisation Internationale de la Francophonie – La Guilde">
            <a:extLst>
              <a:ext uri="{FF2B5EF4-FFF2-40B4-BE49-F238E27FC236}">
                <a16:creationId xmlns:a16="http://schemas.microsoft.com/office/drawing/2014/main" id="{AEDAF474-B810-8B90-22DD-B9FDC965DF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0444" y="3839691"/>
            <a:ext cx="2158387" cy="6262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résentation IFEF - Institut de la Francophonie pour l Education et la  Formation | Le monde en français">
            <a:extLst>
              <a:ext uri="{FF2B5EF4-FFF2-40B4-BE49-F238E27FC236}">
                <a16:creationId xmlns:a16="http://schemas.microsoft.com/office/drawing/2014/main" id="{13A00A10-8C8F-3034-31D6-FE1840F5EC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7146" y="3883186"/>
            <a:ext cx="1404516" cy="539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itut de Diplomatie et des Relations Internationales -IDRI - Home |  Facebook">
            <a:extLst>
              <a:ext uri="{FF2B5EF4-FFF2-40B4-BE49-F238E27FC236}">
                <a16:creationId xmlns:a16="http://schemas.microsoft.com/office/drawing/2014/main" id="{ABE94C08-C41E-FAAF-E820-D7C213624B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8392" y="3849318"/>
            <a:ext cx="660722" cy="6422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Les Diplômes Européens - Périgueux Business School">
            <a:extLst>
              <a:ext uri="{FF2B5EF4-FFF2-40B4-BE49-F238E27FC236}">
                <a16:creationId xmlns:a16="http://schemas.microsoft.com/office/drawing/2014/main" id="{EC34AB97-6066-8703-4F57-810DE739FD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9411" y="4008128"/>
            <a:ext cx="1221930" cy="3265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LTE - Association of Language Testers in Europe - Home | Facebook">
            <a:extLst>
              <a:ext uri="{FF2B5EF4-FFF2-40B4-BE49-F238E27FC236}">
                <a16:creationId xmlns:a16="http://schemas.microsoft.com/office/drawing/2014/main" id="{EB6A02BF-70E0-F785-0724-AE334C415D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23250" y="3899539"/>
            <a:ext cx="1006161" cy="46791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Une image contenant texte, périphérique, ventilateur, graphiques vectoriels&#10;&#10;Description générée automatiquement">
            <a:extLst>
              <a:ext uri="{FF2B5EF4-FFF2-40B4-BE49-F238E27FC236}">
                <a16:creationId xmlns:a16="http://schemas.microsoft.com/office/drawing/2014/main" id="{68935DE4-0B09-636C-B7B1-A969C6E413F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8397" y="3744365"/>
            <a:ext cx="895608" cy="895608"/>
          </a:xfrm>
          <a:prstGeom prst="rect">
            <a:avLst/>
          </a:prstGeom>
        </p:spPr>
      </p:pic>
      <p:pic>
        <p:nvPicPr>
          <p:cNvPr id="22" name="Image 21">
            <a:extLst>
              <a:ext uri="{FF2B5EF4-FFF2-40B4-BE49-F238E27FC236}">
                <a16:creationId xmlns:a16="http://schemas.microsoft.com/office/drawing/2014/main" id="{F87B0EC5-797D-181F-AB33-B570846AE6BC}"/>
              </a:ext>
            </a:extLst>
          </p:cNvPr>
          <p:cNvPicPr>
            <a:picLocks noChangeAspect="1"/>
          </p:cNvPicPr>
          <p:nvPr/>
        </p:nvPicPr>
        <p:blipFill>
          <a:blip r:embed="rId16"/>
          <a:stretch>
            <a:fillRect/>
          </a:stretch>
        </p:blipFill>
        <p:spPr>
          <a:xfrm>
            <a:off x="4709482" y="2358192"/>
            <a:ext cx="1926919" cy="1097136"/>
          </a:xfrm>
          <a:prstGeom prst="rect">
            <a:avLst/>
          </a:prstGeom>
        </p:spPr>
      </p:pic>
      <p:pic>
        <p:nvPicPr>
          <p:cNvPr id="23" name="Picture 2" descr="COE-logo-GRECO - Pages Jaunes Monaco - Actualité à Monaco">
            <a:extLst>
              <a:ext uri="{FF2B5EF4-FFF2-40B4-BE49-F238E27FC236}">
                <a16:creationId xmlns:a16="http://schemas.microsoft.com/office/drawing/2014/main" id="{BB703598-5936-CF74-53F5-6E1A9438CF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98817" y="2653982"/>
            <a:ext cx="1296222" cy="6913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ésultat de recherche d'images pour &quot;logo commission européenne png&quot;">
            <a:extLst>
              <a:ext uri="{FF2B5EF4-FFF2-40B4-BE49-F238E27FC236}">
                <a16:creationId xmlns:a16="http://schemas.microsoft.com/office/drawing/2014/main" id="{B840387B-B62D-65E7-019F-05D75BC52B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32064" y="2477690"/>
            <a:ext cx="1363941" cy="948828"/>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ED3D5F81-60CA-C7B0-C734-4E128E4C3BD5}"/>
              </a:ext>
            </a:extLst>
          </p:cNvPr>
          <p:cNvPicPr>
            <a:picLocks noChangeAspect="1"/>
          </p:cNvPicPr>
          <p:nvPr/>
        </p:nvPicPr>
        <p:blipFill>
          <a:blip r:embed="rId19"/>
          <a:stretch>
            <a:fillRect/>
          </a:stretch>
        </p:blipFill>
        <p:spPr>
          <a:xfrm>
            <a:off x="3756006" y="1531797"/>
            <a:ext cx="1628877" cy="596169"/>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71697B54-068E-B273-02EB-F05DEFFA0E90}"/>
              </a:ext>
            </a:extLst>
          </p:cNvPr>
          <p:cNvPicPr>
            <a:picLocks noChangeAspect="1"/>
          </p:cNvPicPr>
          <p:nvPr/>
        </p:nvPicPr>
        <p:blipFill>
          <a:blip r:embed="rId20"/>
          <a:stretch>
            <a:fillRect/>
          </a:stretch>
        </p:blipFill>
        <p:spPr>
          <a:xfrm>
            <a:off x="10422166" y="2437356"/>
            <a:ext cx="1404119" cy="975595"/>
          </a:xfrm>
          <a:prstGeom prst="rect">
            <a:avLst/>
          </a:prstGeom>
        </p:spPr>
      </p:pic>
      <p:pic>
        <p:nvPicPr>
          <p:cNvPr id="27" name="Image 26" descr="Une image contenant texte, clipart, ciseaux&#10;&#10;Description générée automatiquement">
            <a:extLst>
              <a:ext uri="{FF2B5EF4-FFF2-40B4-BE49-F238E27FC236}">
                <a16:creationId xmlns:a16="http://schemas.microsoft.com/office/drawing/2014/main" id="{A4151339-951C-51FA-603E-54FE0DE4FE65}"/>
              </a:ext>
            </a:extLst>
          </p:cNvPr>
          <p:cNvPicPr>
            <a:picLocks noChangeAspect="1"/>
          </p:cNvPicPr>
          <p:nvPr/>
        </p:nvPicPr>
        <p:blipFill>
          <a:blip r:embed="rId21"/>
          <a:stretch>
            <a:fillRect/>
          </a:stretch>
        </p:blipFill>
        <p:spPr>
          <a:xfrm>
            <a:off x="4900787" y="4934731"/>
            <a:ext cx="1595486" cy="511684"/>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0E0DE53A-55A3-32A5-9411-81C0B65ABFB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47849" y="1502595"/>
            <a:ext cx="2905125" cy="600075"/>
          </a:xfrm>
          <a:prstGeom prst="rect">
            <a:avLst/>
          </a:prstGeom>
        </p:spPr>
      </p:pic>
      <p:pic>
        <p:nvPicPr>
          <p:cNvPr id="8" name="Image 7">
            <a:extLst>
              <a:ext uri="{FF2B5EF4-FFF2-40B4-BE49-F238E27FC236}">
                <a16:creationId xmlns:a16="http://schemas.microsoft.com/office/drawing/2014/main" id="{8B1C5D33-9843-5983-2A67-283B09C881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333990" y="2450316"/>
            <a:ext cx="917254" cy="117596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FA35A623-48E6-63C4-19BC-A85854D983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97274" y="2575778"/>
            <a:ext cx="1628775" cy="847725"/>
          </a:xfrm>
          <a:prstGeom prst="rect">
            <a:avLst/>
          </a:prstGeom>
        </p:spPr>
      </p:pic>
    </p:spTree>
    <p:extLst>
      <p:ext uri="{BB962C8B-B14F-4D97-AF65-F5344CB8AC3E}">
        <p14:creationId xmlns:p14="http://schemas.microsoft.com/office/powerpoint/2010/main" val="101478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D485543-C42B-B41A-D680-244822A9EEE8}"/>
              </a:ext>
            </a:extLst>
          </p:cNvPr>
          <p:cNvSpPr txBox="1"/>
          <p:nvPr/>
        </p:nvSpPr>
        <p:spPr>
          <a:xfrm>
            <a:off x="2530166" y="551584"/>
            <a:ext cx="7131667"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2A3887"/>
                </a:solidFill>
                <a:effectLst>
                  <a:outerShdw blurRad="38100" dist="38100" dir="2700000" algn="tl">
                    <a:srgbClr val="000000">
                      <a:alpha val="43137"/>
                    </a:srgbClr>
                  </a:outerShdw>
                </a:effectLst>
                <a:ea typeface="Roboto Lt" pitchFamily="2" charset="0"/>
              </a:rPr>
              <a:t>FEDE initiatives - SOS Ukraine </a:t>
            </a:r>
          </a:p>
        </p:txBody>
      </p:sp>
      <p:sp>
        <p:nvSpPr>
          <p:cNvPr id="7" name="ZoneTexte 6">
            <a:extLst>
              <a:ext uri="{FF2B5EF4-FFF2-40B4-BE49-F238E27FC236}">
                <a16:creationId xmlns:a16="http://schemas.microsoft.com/office/drawing/2014/main" id="{E9715AAA-0B9B-C98F-E4C2-42792F083B11}"/>
              </a:ext>
            </a:extLst>
          </p:cNvPr>
          <p:cNvSpPr txBox="1"/>
          <p:nvPr/>
        </p:nvSpPr>
        <p:spPr>
          <a:xfrm>
            <a:off x="7636012" y="2058039"/>
            <a:ext cx="4107196" cy="4093428"/>
          </a:xfrm>
          <a:prstGeom prst="rect">
            <a:avLst/>
          </a:prstGeom>
          <a:solidFill>
            <a:srgbClr val="31358C"/>
          </a:solidFill>
        </p:spPr>
        <p:txBody>
          <a:bodyPr wrap="square" rtlCol="0">
            <a:spAutoFit/>
          </a:bodyPr>
          <a:lstStyle/>
          <a:p>
            <a:pPr>
              <a:buClr>
                <a:schemeClr val="bg1"/>
              </a:buClr>
            </a:pPr>
            <a:endParaRPr lang="fr-FR" sz="2000" b="1" i="1" u="none" strike="noStrike" baseline="0" dirty="0">
              <a:solidFill>
                <a:schemeClr val="bg1"/>
              </a:solidFill>
            </a:endParaRPr>
          </a:p>
          <a:p>
            <a:pPr marL="285750" indent="-285750">
              <a:buClr>
                <a:schemeClr val="bg1"/>
              </a:buClr>
              <a:buFont typeface="Wingdings" panose="05000000000000000000" pitchFamily="2" charset="2"/>
              <a:buChar char="§"/>
            </a:pPr>
            <a:r>
              <a:rPr lang="fr-FR" sz="2000" dirty="0">
                <a:solidFill>
                  <a:schemeClr val="bg1"/>
                </a:solidFill>
                <a:latin typeface="Roboto" panose="02000000000000000000" pitchFamily="2" charset="0"/>
                <a:ea typeface="Roboto" panose="02000000000000000000" pitchFamily="2" charset="0"/>
              </a:rPr>
              <a:t>T</a:t>
            </a:r>
            <a:r>
              <a:rPr lang="fr-FR" sz="2000" i="0" u="none" strike="noStrike" baseline="0" dirty="0">
                <a:solidFill>
                  <a:schemeClr val="bg1"/>
                </a:solidFill>
                <a:latin typeface="Roboto" panose="02000000000000000000" pitchFamily="2" charset="0"/>
                <a:ea typeface="Roboto" panose="02000000000000000000" pitchFamily="2" charset="0"/>
              </a:rPr>
              <a:t>he </a:t>
            </a:r>
            <a:r>
              <a:rPr lang="en-US" sz="2000" i="0" u="none" strike="noStrike" baseline="0" dirty="0">
                <a:solidFill>
                  <a:schemeClr val="bg1"/>
                </a:solidFill>
                <a:latin typeface="Roboto" panose="02000000000000000000" pitchFamily="2" charset="0"/>
                <a:ea typeface="Roboto" panose="02000000000000000000" pitchFamily="2" charset="0"/>
              </a:rPr>
              <a:t>FEDE calls on its member institutions to:</a:t>
            </a:r>
            <a:br>
              <a:rPr lang="en-US" sz="2000" i="0" u="none" strike="noStrike" baseline="0" dirty="0">
                <a:solidFill>
                  <a:schemeClr val="bg1"/>
                </a:solidFill>
                <a:latin typeface="Roboto" panose="02000000000000000000" pitchFamily="2" charset="0"/>
                <a:ea typeface="Roboto" panose="02000000000000000000" pitchFamily="2" charset="0"/>
              </a:rPr>
            </a:br>
            <a:r>
              <a:rPr lang="en-US" sz="2000" i="0" u="none" strike="noStrike" baseline="0" dirty="0">
                <a:solidFill>
                  <a:schemeClr val="bg1"/>
                </a:solidFill>
                <a:latin typeface="Roboto" panose="02000000000000000000" pitchFamily="2" charset="0"/>
                <a:ea typeface="Roboto" panose="02000000000000000000" pitchFamily="2" charset="0"/>
              </a:rPr>
              <a:t> </a:t>
            </a:r>
          </a:p>
          <a:p>
            <a:pPr marL="742950" lvl="1" indent="-285750">
              <a:buClr>
                <a:schemeClr val="bg1"/>
              </a:buClr>
              <a:buFont typeface="Wingdings" panose="05000000000000000000" pitchFamily="2" charset="2"/>
              <a:buChar char="§"/>
            </a:pPr>
            <a:r>
              <a:rPr lang="en-US" sz="2000" i="0" u="none" strike="noStrike" baseline="0" dirty="0">
                <a:solidFill>
                  <a:schemeClr val="bg1"/>
                </a:solidFill>
                <a:latin typeface="Roboto" panose="02000000000000000000" pitchFamily="2" charset="0"/>
                <a:ea typeface="Roboto" panose="02000000000000000000" pitchFamily="2" charset="0"/>
              </a:rPr>
              <a:t>Host </a:t>
            </a:r>
            <a:r>
              <a:rPr lang="en-US" sz="2000" b="1" i="0" u="none" strike="noStrike" baseline="0" dirty="0">
                <a:solidFill>
                  <a:schemeClr val="bg1"/>
                </a:solidFill>
                <a:latin typeface="Roboto" panose="02000000000000000000" pitchFamily="2" charset="0"/>
                <a:ea typeface="Roboto" panose="02000000000000000000" pitchFamily="2" charset="0"/>
              </a:rPr>
              <a:t>Ukrainian pupils and students. </a:t>
            </a:r>
            <a:br>
              <a:rPr lang="fr-FR" sz="2000" b="1" i="0" u="none" strike="noStrike" baseline="0" dirty="0">
                <a:solidFill>
                  <a:schemeClr val="bg1"/>
                </a:solidFill>
                <a:latin typeface="Roboto" panose="02000000000000000000" pitchFamily="2" charset="0"/>
                <a:ea typeface="Roboto" panose="02000000000000000000" pitchFamily="2" charset="0"/>
              </a:rPr>
            </a:br>
            <a:endParaRPr lang="fr-FR" sz="2000" i="0" u="none" strike="noStrike" baseline="0" dirty="0">
              <a:solidFill>
                <a:schemeClr val="bg1"/>
              </a:solidFill>
              <a:latin typeface="Roboto" panose="02000000000000000000" pitchFamily="2" charset="0"/>
              <a:ea typeface="Roboto" panose="02000000000000000000" pitchFamily="2" charset="0"/>
            </a:endParaRPr>
          </a:p>
          <a:p>
            <a:pPr marL="742950" lvl="1" indent="-285750">
              <a:buClr>
                <a:schemeClr val="bg1"/>
              </a:buClr>
              <a:buFont typeface="Wingdings" panose="05000000000000000000" pitchFamily="2" charset="2"/>
              <a:buChar char="§"/>
            </a:pPr>
            <a:r>
              <a:rPr lang="en-US" sz="2000" dirty="0">
                <a:solidFill>
                  <a:schemeClr val="bg1"/>
                </a:solidFill>
                <a:latin typeface="Roboto" panose="02000000000000000000" pitchFamily="2" charset="0"/>
                <a:ea typeface="Roboto" panose="02000000000000000000" pitchFamily="2" charset="0"/>
              </a:rPr>
              <a:t>They can continue to study in their native language.</a:t>
            </a:r>
          </a:p>
          <a:p>
            <a:pPr lvl="1">
              <a:buClr>
                <a:schemeClr val="bg1"/>
              </a:buClr>
            </a:pPr>
            <a:endParaRPr lang="fr-FR" sz="2000" i="0" u="none" strike="noStrike" baseline="0" dirty="0">
              <a:solidFill>
                <a:schemeClr val="bg1"/>
              </a:solidFill>
              <a:latin typeface="Roboto" panose="02000000000000000000" pitchFamily="2" charset="0"/>
              <a:ea typeface="Roboto" panose="02000000000000000000" pitchFamily="2" charset="0"/>
            </a:endParaRPr>
          </a:p>
          <a:p>
            <a:pPr marL="742950" lvl="1" indent="-285750">
              <a:buClr>
                <a:schemeClr val="bg1"/>
              </a:buClr>
              <a:buFont typeface="Wingdings" panose="05000000000000000000" pitchFamily="2" charset="2"/>
              <a:buChar char="§"/>
            </a:pPr>
            <a:r>
              <a:rPr lang="en-US" sz="2000" i="0" u="none" strike="noStrike" baseline="0" dirty="0">
                <a:solidFill>
                  <a:schemeClr val="bg1"/>
                </a:solidFill>
                <a:latin typeface="Roboto" panose="02000000000000000000" pitchFamily="2" charset="0"/>
                <a:ea typeface="Roboto" panose="02000000000000000000" pitchFamily="2" charset="0"/>
              </a:rPr>
              <a:t>Education is </a:t>
            </a:r>
            <a:r>
              <a:rPr lang="en-US" sz="2000" b="1" i="1" u="none" strike="noStrike" baseline="0" dirty="0">
                <a:solidFill>
                  <a:schemeClr val="bg1"/>
                </a:solidFill>
                <a:latin typeface="Roboto" panose="02000000000000000000" pitchFamily="2" charset="0"/>
                <a:ea typeface="Roboto" panose="02000000000000000000" pitchFamily="2" charset="0"/>
              </a:rPr>
              <a:t>a fundamental right.</a:t>
            </a:r>
          </a:p>
          <a:p>
            <a:pPr>
              <a:buClr>
                <a:schemeClr val="bg1"/>
              </a:buClr>
            </a:pPr>
            <a:endParaRPr lang="fr-FR" sz="2000" b="1" i="1" u="none" strike="noStrike" baseline="0" dirty="0">
              <a:solidFill>
                <a:schemeClr val="bg1"/>
              </a:solidFill>
            </a:endParaRPr>
          </a:p>
        </p:txBody>
      </p:sp>
      <p:grpSp>
        <p:nvGrpSpPr>
          <p:cNvPr id="12" name="Groupe 11">
            <a:extLst>
              <a:ext uri="{FF2B5EF4-FFF2-40B4-BE49-F238E27FC236}">
                <a16:creationId xmlns:a16="http://schemas.microsoft.com/office/drawing/2014/main" id="{2916403F-1A35-A1DF-D882-5356A369BCD4}"/>
              </a:ext>
            </a:extLst>
          </p:cNvPr>
          <p:cNvGrpSpPr/>
          <p:nvPr/>
        </p:nvGrpSpPr>
        <p:grpSpPr>
          <a:xfrm>
            <a:off x="388219" y="2129305"/>
            <a:ext cx="6662854" cy="3950896"/>
            <a:chOff x="204873" y="1520694"/>
            <a:chExt cx="6546122" cy="3920000"/>
          </a:xfrm>
        </p:grpSpPr>
        <p:pic>
          <p:nvPicPr>
            <p:cNvPr id="4" name="Image 3">
              <a:extLst>
                <a:ext uri="{FF2B5EF4-FFF2-40B4-BE49-F238E27FC236}">
                  <a16:creationId xmlns:a16="http://schemas.microsoft.com/office/drawing/2014/main" id="{68220A11-92E1-4AC6-5BAF-216803D96EFC}"/>
                </a:ext>
              </a:extLst>
            </p:cNvPr>
            <p:cNvPicPr>
              <a:picLocks noChangeAspect="1"/>
            </p:cNvPicPr>
            <p:nvPr/>
          </p:nvPicPr>
          <p:blipFill>
            <a:blip r:embed="rId2"/>
            <a:stretch>
              <a:fillRect/>
            </a:stretch>
          </p:blipFill>
          <p:spPr>
            <a:xfrm>
              <a:off x="2881612" y="1520694"/>
              <a:ext cx="3869383" cy="2215798"/>
            </a:xfrm>
            <a:prstGeom prst="rect">
              <a:avLst/>
            </a:prstGeom>
            <a:ln>
              <a:noFill/>
            </a:ln>
          </p:spPr>
        </p:pic>
        <p:pic>
          <p:nvPicPr>
            <p:cNvPr id="5" name="Image 4">
              <a:extLst>
                <a:ext uri="{FF2B5EF4-FFF2-40B4-BE49-F238E27FC236}">
                  <a16:creationId xmlns:a16="http://schemas.microsoft.com/office/drawing/2014/main" id="{A4953BF1-5619-6CEC-F893-061D1FAA8DC4}"/>
                </a:ext>
              </a:extLst>
            </p:cNvPr>
            <p:cNvPicPr>
              <a:picLocks noChangeAspect="1"/>
            </p:cNvPicPr>
            <p:nvPr/>
          </p:nvPicPr>
          <p:blipFill>
            <a:blip r:embed="rId3"/>
            <a:stretch>
              <a:fillRect/>
            </a:stretch>
          </p:blipFill>
          <p:spPr>
            <a:xfrm>
              <a:off x="4369945" y="3855260"/>
              <a:ext cx="2365016" cy="1585434"/>
            </a:xfrm>
            <a:prstGeom prst="rect">
              <a:avLst/>
            </a:prstGeom>
            <a:ln>
              <a:noFill/>
            </a:ln>
          </p:spPr>
        </p:pic>
        <p:pic>
          <p:nvPicPr>
            <p:cNvPr id="8" name="Image 7">
              <a:extLst>
                <a:ext uri="{FF2B5EF4-FFF2-40B4-BE49-F238E27FC236}">
                  <a16:creationId xmlns:a16="http://schemas.microsoft.com/office/drawing/2014/main" id="{2992D3D8-DD07-9FB0-2884-1B8DB2694556}"/>
                </a:ext>
              </a:extLst>
            </p:cNvPr>
            <p:cNvPicPr>
              <a:picLocks noChangeAspect="1"/>
            </p:cNvPicPr>
            <p:nvPr/>
          </p:nvPicPr>
          <p:blipFill>
            <a:blip r:embed="rId4"/>
            <a:stretch>
              <a:fillRect/>
            </a:stretch>
          </p:blipFill>
          <p:spPr>
            <a:xfrm>
              <a:off x="204873" y="1520694"/>
              <a:ext cx="2528599" cy="3920000"/>
            </a:xfrm>
            <a:prstGeom prst="rect">
              <a:avLst/>
            </a:prstGeom>
            <a:ln>
              <a:noFill/>
            </a:ln>
          </p:spPr>
        </p:pic>
        <p:pic>
          <p:nvPicPr>
            <p:cNvPr id="10" name="Image 9" descr="Une image contenant texte, objets métalliques, matériel&#10;&#10;Description générée automatiquement">
              <a:extLst>
                <a:ext uri="{FF2B5EF4-FFF2-40B4-BE49-F238E27FC236}">
                  <a16:creationId xmlns:a16="http://schemas.microsoft.com/office/drawing/2014/main" id="{013B141B-F83B-0C21-8424-3718E5A7AD11}"/>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12098" r="18959"/>
            <a:stretch/>
          </p:blipFill>
          <p:spPr>
            <a:xfrm>
              <a:off x="2881613" y="3855260"/>
              <a:ext cx="1418013" cy="1585434"/>
            </a:xfrm>
            <a:prstGeom prst="rect">
              <a:avLst/>
            </a:prstGeom>
            <a:ln>
              <a:noFill/>
            </a:ln>
          </p:spPr>
        </p:pic>
      </p:grpSp>
      <p:pic>
        <p:nvPicPr>
          <p:cNvPr id="13" name="Graphique 12">
            <a:extLst>
              <a:ext uri="{FF2B5EF4-FFF2-40B4-BE49-F238E27FC236}">
                <a16:creationId xmlns:a16="http://schemas.microsoft.com/office/drawing/2014/main" id="{B0A66051-3FFE-6092-7104-C2AEA674828B}"/>
              </a:ext>
            </a:extLst>
          </p:cNvPr>
          <p:cNvPicPr/>
          <p:nvPr/>
        </p:nvPicPr>
        <p:blipFill>
          <a:blip r:embed="rId6">
            <a:extLst>
              <a:ext uri="{96DAC541-7B7A-43D3-8B79-37D633B846F1}">
                <asvg:svgBlip xmlns:asvg="http://schemas.microsoft.com/office/drawing/2016/SVG/main" r:embed="rId7"/>
              </a:ext>
            </a:extLst>
          </a:blip>
          <a:stretch>
            <a:fillRect/>
          </a:stretch>
        </p:blipFill>
        <p:spPr>
          <a:xfrm>
            <a:off x="115921" y="129397"/>
            <a:ext cx="1251480" cy="783459"/>
          </a:xfrm>
          <a:prstGeom prst="rect">
            <a:avLst/>
          </a:prstGeom>
        </p:spPr>
      </p:pic>
    </p:spTree>
    <p:extLst>
      <p:ext uri="{BB962C8B-B14F-4D97-AF65-F5344CB8AC3E}">
        <p14:creationId xmlns:p14="http://schemas.microsoft.com/office/powerpoint/2010/main" val="107131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E58773-6B81-5533-C770-5055624E9488}"/>
              </a:ext>
            </a:extLst>
          </p:cNvPr>
          <p:cNvSpPr/>
          <p:nvPr/>
        </p:nvSpPr>
        <p:spPr>
          <a:xfrm>
            <a:off x="0" y="0"/>
            <a:ext cx="1717956" cy="685800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AADAAEB-A4AB-346D-8BD9-7AA9FEB9DA04}"/>
              </a:ext>
            </a:extLst>
          </p:cNvPr>
          <p:cNvSpPr/>
          <p:nvPr/>
        </p:nvSpPr>
        <p:spPr>
          <a:xfrm>
            <a:off x="1717961" y="0"/>
            <a:ext cx="1634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7576128-1FD7-0B36-1857-5D27C2522618}"/>
              </a:ext>
            </a:extLst>
          </p:cNvPr>
          <p:cNvSpPr/>
          <p:nvPr/>
        </p:nvSpPr>
        <p:spPr>
          <a:xfrm>
            <a:off x="3380501" y="0"/>
            <a:ext cx="1816935" cy="6858000"/>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D8A4F59-895A-FA65-C42A-A4E6590B15C2}"/>
              </a:ext>
            </a:extLst>
          </p:cNvPr>
          <p:cNvSpPr/>
          <p:nvPr/>
        </p:nvSpPr>
        <p:spPr>
          <a:xfrm>
            <a:off x="5167739" y="0"/>
            <a:ext cx="1737301" cy="6858000"/>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2364113-A19F-7F4A-9A30-C164EB103B57}"/>
              </a:ext>
            </a:extLst>
          </p:cNvPr>
          <p:cNvSpPr/>
          <p:nvPr/>
        </p:nvSpPr>
        <p:spPr>
          <a:xfrm>
            <a:off x="6885704" y="0"/>
            <a:ext cx="1894182" cy="6858000"/>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A7A6635-1C78-7DAE-43A3-2EAA87C7D88D}"/>
              </a:ext>
            </a:extLst>
          </p:cNvPr>
          <p:cNvSpPr/>
          <p:nvPr/>
        </p:nvSpPr>
        <p:spPr>
          <a:xfrm>
            <a:off x="8670963" y="0"/>
            <a:ext cx="1749023" cy="685800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A1C5F4E-C4AD-D2B2-7B25-E3425E579C1B}"/>
              </a:ext>
            </a:extLst>
          </p:cNvPr>
          <p:cNvSpPr/>
          <p:nvPr/>
        </p:nvSpPr>
        <p:spPr>
          <a:xfrm>
            <a:off x="10414383" y="-118982"/>
            <a:ext cx="1777617" cy="6858000"/>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rectangle 19">
            <a:extLst>
              <a:ext uri="{FF2B5EF4-FFF2-40B4-BE49-F238E27FC236}">
                <a16:creationId xmlns:a16="http://schemas.microsoft.com/office/drawing/2014/main" id="{6B0D92DB-23F0-367C-D413-A2552DC20F7A}"/>
              </a:ext>
            </a:extLst>
          </p:cNvPr>
          <p:cNvSpPr/>
          <p:nvPr/>
        </p:nvSpPr>
        <p:spPr>
          <a:xfrm rot="5400000">
            <a:off x="5153894" y="-5153894"/>
            <a:ext cx="3241962" cy="13549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rectangle 20">
            <a:extLst>
              <a:ext uri="{FF2B5EF4-FFF2-40B4-BE49-F238E27FC236}">
                <a16:creationId xmlns:a16="http://schemas.microsoft.com/office/drawing/2014/main" id="{4BA82A72-0B85-B581-A32C-BF77601E52FF}"/>
              </a:ext>
            </a:extLst>
          </p:cNvPr>
          <p:cNvSpPr/>
          <p:nvPr/>
        </p:nvSpPr>
        <p:spPr>
          <a:xfrm rot="16200000">
            <a:off x="5746783" y="276902"/>
            <a:ext cx="2585323" cy="1064297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15CAB6B8-5214-3C2F-5390-9EE3EEE7D61F}"/>
              </a:ext>
            </a:extLst>
          </p:cNvPr>
          <p:cNvSpPr txBox="1"/>
          <p:nvPr/>
        </p:nvSpPr>
        <p:spPr>
          <a:xfrm>
            <a:off x="17520" y="699905"/>
            <a:ext cx="6890499"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2A3887"/>
                </a:solidFill>
                <a:effectLst>
                  <a:outerShdw blurRad="38100" dist="38100" dir="2700000" algn="tl">
                    <a:srgbClr val="000000">
                      <a:alpha val="43137"/>
                    </a:srgbClr>
                  </a:outerShdw>
                </a:effectLst>
                <a:ea typeface="Roboto Lt" pitchFamily="2" charset="0"/>
              </a:rPr>
              <a:t>FEDE’S KEY FIGURES</a:t>
            </a:r>
          </a:p>
        </p:txBody>
      </p:sp>
      <p:pic>
        <p:nvPicPr>
          <p:cNvPr id="23" name="Graphique 22">
            <a:extLst>
              <a:ext uri="{FF2B5EF4-FFF2-40B4-BE49-F238E27FC236}">
                <a16:creationId xmlns:a16="http://schemas.microsoft.com/office/drawing/2014/main" id="{9FA7B790-5554-DB2E-BA0A-A8DA8A3C656B}"/>
              </a:ext>
            </a:extLst>
          </p:cNvPr>
          <p:cNvPicPr/>
          <p:nvPr/>
        </p:nvPicPr>
        <p:blipFill>
          <a:blip r:embed="rId2">
            <a:extLst>
              <a:ext uri="{96DAC541-7B7A-43D3-8B79-37D633B846F1}">
                <asvg:svgBlip xmlns:asvg="http://schemas.microsoft.com/office/drawing/2016/SVG/main" r:embed="rId3"/>
              </a:ext>
            </a:extLst>
          </a:blip>
          <a:stretch>
            <a:fillRect/>
          </a:stretch>
        </p:blipFill>
        <p:spPr>
          <a:xfrm>
            <a:off x="10867689" y="5928619"/>
            <a:ext cx="1251480" cy="783459"/>
          </a:xfrm>
          <a:prstGeom prst="rect">
            <a:avLst/>
          </a:prstGeom>
        </p:spPr>
      </p:pic>
      <p:sp>
        <p:nvSpPr>
          <p:cNvPr id="24" name="ZoneTexte 23">
            <a:extLst>
              <a:ext uri="{FF2B5EF4-FFF2-40B4-BE49-F238E27FC236}">
                <a16:creationId xmlns:a16="http://schemas.microsoft.com/office/drawing/2014/main" id="{2B658AE0-35E3-7733-6571-E1B45B4E7A2E}"/>
              </a:ext>
            </a:extLst>
          </p:cNvPr>
          <p:cNvSpPr txBox="1"/>
          <p:nvPr/>
        </p:nvSpPr>
        <p:spPr>
          <a:xfrm>
            <a:off x="-63311" y="3310018"/>
            <a:ext cx="1827485" cy="3031599"/>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11 284 </a:t>
            </a:r>
            <a:br>
              <a:rPr lang="fr-FR" sz="1700" b="1"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FEDE candidates in 2021</a:t>
            </a:r>
            <a:br>
              <a:rPr lang="fr-FR" sz="1700" dirty="0">
                <a:solidFill>
                  <a:schemeClr val="bg1"/>
                </a:solidFill>
                <a:latin typeface="Roboto "/>
                <a:ea typeface="Roboto Black" panose="02000000000000000000" pitchFamily="2" charset="0"/>
              </a:rPr>
            </a:br>
            <a:endParaRPr lang="fr-FR" sz="1700" dirty="0">
              <a:solidFill>
                <a:schemeClr val="bg1"/>
              </a:solidFill>
              <a:latin typeface="Roboto "/>
              <a:ea typeface="Roboto Black" panose="02000000000000000000" pitchFamily="2" charset="0"/>
            </a:endParaRPr>
          </a:p>
          <a:p>
            <a:pPr algn="ctr"/>
            <a:r>
              <a:rPr lang="fr-FR" sz="2400" b="1" dirty="0">
                <a:solidFill>
                  <a:schemeClr val="bg1"/>
                </a:solidFill>
                <a:latin typeface="Roboto "/>
                <a:ea typeface="Roboto Black" panose="02000000000000000000" pitchFamily="2" charset="0"/>
              </a:rPr>
              <a:t>13 000 </a:t>
            </a:r>
            <a:br>
              <a:rPr lang="fr-FR" sz="1700" b="1" dirty="0">
                <a:solidFill>
                  <a:schemeClr val="bg1"/>
                </a:solidFill>
                <a:latin typeface="Roboto "/>
                <a:ea typeface="Roboto Black" panose="02000000000000000000" pitchFamily="2" charset="0"/>
              </a:rPr>
            </a:br>
            <a:r>
              <a:rPr lang="fr-FR" sz="1700" dirty="0" err="1">
                <a:solidFill>
                  <a:schemeClr val="bg1"/>
                </a:solidFill>
                <a:latin typeface="Roboto "/>
                <a:ea typeface="Roboto Black" panose="02000000000000000000" pitchFamily="2" charset="0"/>
              </a:rPr>
              <a:t>Students</a:t>
            </a:r>
            <a:r>
              <a:rPr lang="fr-FR" sz="17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2022 </a:t>
            </a:r>
            <a:r>
              <a:rPr lang="fr-FR" sz="1700" dirty="0" err="1">
                <a:solidFill>
                  <a:schemeClr val="bg1"/>
                </a:solidFill>
                <a:latin typeface="Roboto "/>
                <a:ea typeface="Roboto Black" panose="02000000000000000000" pitchFamily="2" charset="0"/>
              </a:rPr>
              <a:t>forecast</a:t>
            </a:r>
            <a:endParaRPr lang="fr-FR" sz="1700" dirty="0">
              <a:solidFill>
                <a:schemeClr val="bg1"/>
              </a:solidFill>
              <a:latin typeface="Roboto "/>
              <a:ea typeface="Roboto Black" panose="02000000000000000000" pitchFamily="2" charset="0"/>
            </a:endParaRPr>
          </a:p>
          <a:p>
            <a:pPr algn="ctr"/>
            <a:r>
              <a:rPr lang="fr-FR" sz="1700" dirty="0">
                <a:solidFill>
                  <a:schemeClr val="bg1"/>
                </a:solidFill>
                <a:latin typeface="Roboto "/>
                <a:ea typeface="Roboto Black" panose="02000000000000000000" pitchFamily="2" charset="0"/>
              </a:rPr>
              <a:t> </a:t>
            </a:r>
          </a:p>
          <a:p>
            <a:pPr algn="ctr"/>
            <a:r>
              <a:rPr lang="fr-FR" sz="2400" b="1" dirty="0">
                <a:solidFill>
                  <a:schemeClr val="bg1"/>
                </a:solidFill>
                <a:latin typeface="Roboto "/>
                <a:ea typeface="Roboto Black" panose="02000000000000000000" pitchFamily="2" charset="0"/>
              </a:rPr>
              <a:t>80 034 </a:t>
            </a:r>
          </a:p>
          <a:p>
            <a:pPr algn="ctr"/>
            <a:r>
              <a:rPr lang="fr-FR" sz="1700" dirty="0" err="1">
                <a:solidFill>
                  <a:schemeClr val="bg1"/>
                </a:solidFill>
                <a:latin typeface="Roboto "/>
                <a:ea typeface="Roboto Black" panose="02000000000000000000" pitchFamily="2" charset="0"/>
              </a:rPr>
              <a:t>Assessments</a:t>
            </a:r>
            <a:endParaRPr lang="fr-FR" sz="1700" dirty="0">
              <a:solidFill>
                <a:schemeClr val="bg1"/>
              </a:solidFill>
              <a:latin typeface="Roboto "/>
              <a:ea typeface="Roboto Black" panose="02000000000000000000" pitchFamily="2" charset="0"/>
            </a:endParaRPr>
          </a:p>
        </p:txBody>
      </p:sp>
      <p:sp>
        <p:nvSpPr>
          <p:cNvPr id="25" name="ZoneTexte 24">
            <a:extLst>
              <a:ext uri="{FF2B5EF4-FFF2-40B4-BE49-F238E27FC236}">
                <a16:creationId xmlns:a16="http://schemas.microsoft.com/office/drawing/2014/main" id="{4FCCC663-C357-876C-5222-DBE4E2438EE7}"/>
              </a:ext>
            </a:extLst>
          </p:cNvPr>
          <p:cNvSpPr txBox="1"/>
          <p:nvPr/>
        </p:nvSpPr>
        <p:spPr>
          <a:xfrm>
            <a:off x="1675497" y="3436184"/>
            <a:ext cx="1768612" cy="2616101"/>
          </a:xfrm>
          <a:prstGeom prst="rect">
            <a:avLst/>
          </a:prstGeom>
          <a:noFill/>
        </p:spPr>
        <p:txBody>
          <a:bodyPr wrap="square" rtlCol="0">
            <a:spAutoFit/>
          </a:bodyPr>
          <a:lstStyle/>
          <a:p>
            <a:pPr algn="ctr"/>
            <a:r>
              <a:rPr lang="fr-FR" sz="2400" b="1" dirty="0">
                <a:latin typeface="Roboto "/>
                <a:ea typeface="Roboto Black" panose="02000000000000000000" pitchFamily="2" charset="0"/>
              </a:rPr>
              <a:t>170</a:t>
            </a:r>
            <a:r>
              <a:rPr lang="fr-FR" sz="3200" dirty="0">
                <a:latin typeface="Roboto "/>
                <a:ea typeface="Roboto Black" panose="02000000000000000000" pitchFamily="2" charset="0"/>
              </a:rPr>
              <a:t> </a:t>
            </a:r>
          </a:p>
          <a:p>
            <a:pPr algn="ctr"/>
            <a:r>
              <a:rPr lang="fr-FR" dirty="0">
                <a:latin typeface="Roboto "/>
                <a:ea typeface="Roboto Black" panose="02000000000000000000" pitchFamily="2" charset="0"/>
              </a:rPr>
              <a:t>FEDE </a:t>
            </a:r>
            <a:r>
              <a:rPr lang="fr-FR" dirty="0" err="1">
                <a:latin typeface="Roboto "/>
                <a:ea typeface="Roboto Black" panose="02000000000000000000" pitchFamily="2" charset="0"/>
              </a:rPr>
              <a:t>European</a:t>
            </a:r>
            <a:r>
              <a:rPr lang="fr-FR" dirty="0">
                <a:latin typeface="Roboto "/>
                <a:ea typeface="Roboto Black" panose="02000000000000000000" pitchFamily="2" charset="0"/>
              </a:rPr>
              <a:t> </a:t>
            </a:r>
            <a:r>
              <a:rPr lang="fr-FR" dirty="0" err="1">
                <a:latin typeface="Roboto "/>
                <a:ea typeface="Roboto Black" panose="02000000000000000000" pitchFamily="2" charset="0"/>
              </a:rPr>
              <a:t>Degrees</a:t>
            </a:r>
            <a:br>
              <a:rPr lang="fr-FR" dirty="0">
                <a:latin typeface="Roboto "/>
                <a:ea typeface="Roboto Black" panose="02000000000000000000" pitchFamily="2" charset="0"/>
              </a:rPr>
            </a:br>
            <a:endParaRPr lang="fr-FR" dirty="0">
              <a:latin typeface="Roboto "/>
              <a:ea typeface="Roboto Black" panose="02000000000000000000" pitchFamily="2" charset="0"/>
            </a:endParaRPr>
          </a:p>
          <a:p>
            <a:pPr algn="ctr"/>
            <a:r>
              <a:rPr lang="fr-FR" sz="2400" b="1" dirty="0">
                <a:latin typeface="Roboto "/>
                <a:ea typeface="Roboto Black" panose="02000000000000000000" pitchFamily="2" charset="0"/>
              </a:rPr>
              <a:t>93 </a:t>
            </a:r>
          </a:p>
          <a:p>
            <a:pPr algn="ctr"/>
            <a:r>
              <a:rPr lang="fr-FR" dirty="0" err="1">
                <a:latin typeface="Roboto "/>
                <a:ea typeface="Roboto Black" panose="02000000000000000000" pitchFamily="2" charset="0"/>
              </a:rPr>
              <a:t>Accredited</a:t>
            </a:r>
            <a:r>
              <a:rPr lang="fr-FR" dirty="0">
                <a:latin typeface="Roboto "/>
                <a:ea typeface="Roboto Black" panose="02000000000000000000" pitchFamily="2" charset="0"/>
              </a:rPr>
              <a:t> </a:t>
            </a:r>
            <a:r>
              <a:rPr lang="fr-FR" dirty="0" err="1">
                <a:latin typeface="Roboto "/>
                <a:ea typeface="Roboto Black" panose="02000000000000000000" pitchFamily="2" charset="0"/>
              </a:rPr>
              <a:t>degrees</a:t>
            </a:r>
            <a:endParaRPr lang="fr-FR" dirty="0">
              <a:latin typeface="Roboto "/>
              <a:ea typeface="Roboto Black" panose="02000000000000000000" pitchFamily="2" charset="0"/>
            </a:endParaRPr>
          </a:p>
          <a:p>
            <a:r>
              <a:rPr lang="fr-FR" dirty="0">
                <a:latin typeface="Roboto Black" panose="02000000000000000000" pitchFamily="2" charset="0"/>
                <a:ea typeface="Roboto Black" panose="02000000000000000000" pitchFamily="2" charset="0"/>
              </a:rPr>
              <a:t> </a:t>
            </a:r>
          </a:p>
        </p:txBody>
      </p:sp>
      <p:sp>
        <p:nvSpPr>
          <p:cNvPr id="26" name="ZoneTexte 25">
            <a:extLst>
              <a:ext uri="{FF2B5EF4-FFF2-40B4-BE49-F238E27FC236}">
                <a16:creationId xmlns:a16="http://schemas.microsoft.com/office/drawing/2014/main" id="{C48EA652-54DE-9B1C-05F5-AED473D92B4A}"/>
              </a:ext>
            </a:extLst>
          </p:cNvPr>
          <p:cNvSpPr txBox="1"/>
          <p:nvPr/>
        </p:nvSpPr>
        <p:spPr>
          <a:xfrm>
            <a:off x="5115741" y="2878375"/>
            <a:ext cx="1951655" cy="1985159"/>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7000 </a:t>
            </a: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to </a:t>
            </a: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8000 </a:t>
            </a:r>
            <a:br>
              <a:rPr lang="fr-FR" sz="2400" b="1" dirty="0">
                <a:solidFill>
                  <a:schemeClr val="bg1"/>
                </a:solidFill>
                <a:latin typeface="Roboto "/>
                <a:ea typeface="Roboto Black" panose="02000000000000000000" pitchFamily="2" charset="0"/>
              </a:rPr>
            </a:br>
            <a:r>
              <a:rPr lang="fr-FR" sz="1700" dirty="0" err="1">
                <a:solidFill>
                  <a:schemeClr val="bg1"/>
                </a:solidFill>
                <a:latin typeface="Roboto "/>
                <a:ea typeface="Roboto Black" panose="02000000000000000000" pitchFamily="2" charset="0"/>
              </a:rPr>
              <a:t>Language</a:t>
            </a:r>
            <a:r>
              <a:rPr lang="fr-FR" sz="1700" dirty="0">
                <a:solidFill>
                  <a:schemeClr val="bg1"/>
                </a:solidFill>
                <a:latin typeface="Roboto "/>
                <a:ea typeface="Roboto Black" panose="02000000000000000000" pitchFamily="2" charset="0"/>
              </a:rPr>
              <a:t> </a:t>
            </a:r>
            <a:r>
              <a:rPr lang="fr-FR" sz="1700" dirty="0" err="1">
                <a:solidFill>
                  <a:schemeClr val="bg1"/>
                </a:solidFill>
                <a:latin typeface="Roboto "/>
                <a:ea typeface="Roboto Black" panose="02000000000000000000" pitchFamily="2" charset="0"/>
              </a:rPr>
              <a:t>certificate</a:t>
            </a:r>
            <a:r>
              <a:rPr lang="fr-FR" sz="1700" dirty="0">
                <a:solidFill>
                  <a:schemeClr val="bg1"/>
                </a:solidFill>
                <a:latin typeface="Roboto "/>
                <a:ea typeface="Roboto Black" panose="02000000000000000000" pitchFamily="2" charset="0"/>
              </a:rPr>
              <a:t> </a:t>
            </a:r>
          </a:p>
          <a:p>
            <a:pPr algn="ctr"/>
            <a:r>
              <a:rPr lang="fr-FR" sz="1700" dirty="0">
                <a:solidFill>
                  <a:schemeClr val="bg1"/>
                </a:solidFill>
                <a:latin typeface="Roboto "/>
                <a:ea typeface="Roboto Black" panose="02000000000000000000" pitchFamily="2" charset="0"/>
              </a:rPr>
              <a:t>per </a:t>
            </a:r>
            <a:r>
              <a:rPr lang="fr-FR" sz="1700" dirty="0" err="1">
                <a:solidFill>
                  <a:schemeClr val="bg1"/>
                </a:solidFill>
                <a:latin typeface="Roboto "/>
                <a:ea typeface="Roboto Black" panose="02000000000000000000" pitchFamily="2" charset="0"/>
              </a:rPr>
              <a:t>year</a:t>
            </a:r>
            <a:r>
              <a:rPr lang="fr-FR" sz="1700" dirty="0">
                <a:solidFill>
                  <a:schemeClr val="bg1"/>
                </a:solidFill>
                <a:latin typeface="Roboto "/>
                <a:ea typeface="Roboto Black" panose="02000000000000000000" pitchFamily="2" charset="0"/>
              </a:rPr>
              <a:t> </a:t>
            </a:r>
            <a:endParaRPr lang="fr-FR" dirty="0">
              <a:latin typeface="Roboto Black" panose="02000000000000000000" pitchFamily="2" charset="0"/>
              <a:ea typeface="Roboto Black" panose="02000000000000000000" pitchFamily="2" charset="0"/>
            </a:endParaRPr>
          </a:p>
        </p:txBody>
      </p:sp>
      <p:sp>
        <p:nvSpPr>
          <p:cNvPr id="27" name="ZoneTexte 26">
            <a:extLst>
              <a:ext uri="{FF2B5EF4-FFF2-40B4-BE49-F238E27FC236}">
                <a16:creationId xmlns:a16="http://schemas.microsoft.com/office/drawing/2014/main" id="{CF7F3D55-BDD3-28AB-6CD3-639B5C5ABCFB}"/>
              </a:ext>
            </a:extLst>
          </p:cNvPr>
          <p:cNvSpPr txBox="1"/>
          <p:nvPr/>
        </p:nvSpPr>
        <p:spPr>
          <a:xfrm>
            <a:off x="8564848" y="1171096"/>
            <a:ext cx="1951655" cy="3616375"/>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495</a:t>
            </a:r>
            <a:r>
              <a:rPr lang="fr-FR" sz="17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Institutions </a:t>
            </a:r>
          </a:p>
          <a:p>
            <a:pPr algn="ctr"/>
            <a:r>
              <a:rPr lang="fr-FR" sz="1700" dirty="0">
                <a:solidFill>
                  <a:schemeClr val="bg1"/>
                </a:solidFill>
                <a:latin typeface="Roboto "/>
                <a:ea typeface="Roboto Black" panose="02000000000000000000" pitchFamily="2" charset="0"/>
              </a:rPr>
              <a:t>in </a:t>
            </a:r>
            <a:br>
              <a:rPr lang="fr-FR" sz="1700"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42 countries</a:t>
            </a:r>
          </a:p>
          <a:p>
            <a:pPr algn="ct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15%</a:t>
            </a:r>
            <a:r>
              <a:rPr lang="fr-FR" sz="17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err="1">
                <a:solidFill>
                  <a:schemeClr val="bg1"/>
                </a:solidFill>
                <a:latin typeface="Roboto "/>
                <a:ea typeface="Roboto Black" panose="02000000000000000000" pitchFamily="2" charset="0"/>
              </a:rPr>
              <a:t>secondary</a:t>
            </a:r>
            <a:r>
              <a:rPr lang="fr-FR" sz="1700" dirty="0">
                <a:solidFill>
                  <a:schemeClr val="bg1"/>
                </a:solidFill>
                <a:latin typeface="Roboto "/>
                <a:ea typeface="Roboto Black" panose="02000000000000000000" pitchFamily="2" charset="0"/>
              </a:rPr>
              <a:t> </a:t>
            </a:r>
            <a:r>
              <a:rPr lang="fr-FR" sz="1700" dirty="0" err="1">
                <a:solidFill>
                  <a:schemeClr val="bg1"/>
                </a:solidFill>
                <a:latin typeface="Roboto "/>
                <a:ea typeface="Roboto Black" panose="02000000000000000000" pitchFamily="2" charset="0"/>
              </a:rPr>
              <a:t>education</a:t>
            </a:r>
            <a:endParaRPr lang="fr-FR" sz="1700" dirty="0">
              <a:solidFill>
                <a:schemeClr val="bg1"/>
              </a:solidFill>
              <a:latin typeface="Roboto "/>
              <a:ea typeface="Roboto Black" panose="02000000000000000000" pitchFamily="2" charset="0"/>
            </a:endParaRPr>
          </a:p>
          <a:p>
            <a:pPr algn="ct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85%</a:t>
            </a:r>
            <a:r>
              <a:rPr lang="fr-FR" sz="24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err="1">
                <a:solidFill>
                  <a:schemeClr val="bg1"/>
                </a:solidFill>
                <a:latin typeface="Roboto "/>
                <a:ea typeface="Roboto Black" panose="02000000000000000000" pitchFamily="2" charset="0"/>
              </a:rPr>
              <a:t>Higher</a:t>
            </a:r>
            <a:r>
              <a:rPr lang="fr-FR" sz="1700" dirty="0">
                <a:solidFill>
                  <a:schemeClr val="bg1"/>
                </a:solidFill>
                <a:latin typeface="Roboto "/>
                <a:ea typeface="Roboto Black" panose="02000000000000000000" pitchFamily="2" charset="0"/>
              </a:rPr>
              <a:t> </a:t>
            </a:r>
            <a:r>
              <a:rPr lang="fr-FR" sz="1700" dirty="0" err="1">
                <a:solidFill>
                  <a:schemeClr val="bg1"/>
                </a:solidFill>
                <a:latin typeface="Roboto "/>
                <a:ea typeface="Roboto Black" panose="02000000000000000000" pitchFamily="2" charset="0"/>
              </a:rPr>
              <a:t>education</a:t>
            </a:r>
            <a:r>
              <a:rPr lang="fr-FR" sz="1700" dirty="0">
                <a:solidFill>
                  <a:schemeClr val="bg1"/>
                </a:solidFill>
                <a:latin typeface="Roboto "/>
                <a:ea typeface="Roboto Black" panose="02000000000000000000" pitchFamily="2" charset="0"/>
              </a:rPr>
              <a:t> </a:t>
            </a:r>
            <a:endParaRPr lang="fr-FR" dirty="0">
              <a:latin typeface="Roboto Black" panose="02000000000000000000" pitchFamily="2" charset="0"/>
              <a:ea typeface="Roboto Black" panose="02000000000000000000" pitchFamily="2" charset="0"/>
            </a:endParaRPr>
          </a:p>
        </p:txBody>
      </p:sp>
      <p:sp>
        <p:nvSpPr>
          <p:cNvPr id="28" name="ZoneTexte 27">
            <a:extLst>
              <a:ext uri="{FF2B5EF4-FFF2-40B4-BE49-F238E27FC236}">
                <a16:creationId xmlns:a16="http://schemas.microsoft.com/office/drawing/2014/main" id="{B98B11C2-74E1-394F-2651-580D64799DD3}"/>
              </a:ext>
            </a:extLst>
          </p:cNvPr>
          <p:cNvSpPr txBox="1"/>
          <p:nvPr/>
        </p:nvSpPr>
        <p:spPr>
          <a:xfrm>
            <a:off x="3407721" y="3036381"/>
            <a:ext cx="1768612" cy="2954655"/>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12</a:t>
            </a:r>
            <a:r>
              <a:rPr lang="fr-FR" dirty="0">
                <a:solidFill>
                  <a:schemeClr val="bg1"/>
                </a:solidFill>
                <a:latin typeface="Roboto "/>
                <a:ea typeface="Roboto Black" panose="02000000000000000000" pitchFamily="2" charset="0"/>
              </a:rPr>
              <a:t> </a:t>
            </a:r>
            <a:br>
              <a:rPr lang="fr-FR" dirty="0">
                <a:solidFill>
                  <a:schemeClr val="bg1"/>
                </a:solidFill>
                <a:latin typeface="Roboto "/>
                <a:ea typeface="Roboto Black" panose="02000000000000000000" pitchFamily="2" charset="0"/>
              </a:rPr>
            </a:br>
            <a:r>
              <a:rPr lang="fr-FR" dirty="0">
                <a:solidFill>
                  <a:schemeClr val="bg1"/>
                </a:solidFill>
                <a:latin typeface="Roboto "/>
                <a:ea typeface="Roboto Black" panose="02000000000000000000" pitchFamily="2" charset="0"/>
              </a:rPr>
              <a:t>Elite </a:t>
            </a:r>
            <a:r>
              <a:rPr lang="fr-FR" dirty="0" err="1">
                <a:solidFill>
                  <a:schemeClr val="bg1"/>
                </a:solidFill>
                <a:latin typeface="Roboto "/>
                <a:ea typeface="Roboto Black" panose="02000000000000000000" pitchFamily="2" charset="0"/>
              </a:rPr>
              <a:t>subject</a:t>
            </a:r>
            <a:r>
              <a:rPr lang="fr-FR" dirty="0">
                <a:solidFill>
                  <a:schemeClr val="bg1"/>
                </a:solidFill>
                <a:latin typeface="Roboto "/>
                <a:ea typeface="Roboto Black" panose="02000000000000000000" pitchFamily="2" charset="0"/>
              </a:rPr>
              <a:t> areas</a:t>
            </a:r>
            <a:br>
              <a:rPr lang="fr-FR" dirty="0">
                <a:solidFill>
                  <a:schemeClr val="bg1"/>
                </a:solidFill>
                <a:latin typeface="Roboto "/>
                <a:ea typeface="Roboto Black" panose="02000000000000000000" pitchFamily="2" charset="0"/>
              </a:rPr>
            </a:br>
            <a:endParaRPr lang="fr-FR" dirty="0">
              <a:solidFill>
                <a:schemeClr val="bg1"/>
              </a:solidFill>
              <a:latin typeface="Roboto "/>
              <a:ea typeface="Roboto Black" panose="02000000000000000000" pitchFamily="2" charset="0"/>
            </a:endParaRPr>
          </a:p>
          <a:p>
            <a:pPr algn="ctr"/>
            <a:r>
              <a:rPr lang="fr-FR" dirty="0" err="1">
                <a:solidFill>
                  <a:schemeClr val="bg1"/>
                </a:solidFill>
                <a:latin typeface="Roboto "/>
                <a:ea typeface="Roboto Black" panose="02000000000000000000" pitchFamily="2" charset="0"/>
              </a:rPr>
              <a:t>Foundation</a:t>
            </a:r>
            <a:r>
              <a:rPr lang="fr-FR" dirty="0">
                <a:solidFill>
                  <a:schemeClr val="bg1"/>
                </a:solidFill>
                <a:latin typeface="Roboto "/>
                <a:ea typeface="Roboto Black" panose="02000000000000000000" pitchFamily="2" charset="0"/>
              </a:rPr>
              <a:t> </a:t>
            </a:r>
            <a:r>
              <a:rPr lang="fr-FR" dirty="0" err="1">
                <a:solidFill>
                  <a:schemeClr val="bg1"/>
                </a:solidFill>
                <a:latin typeface="Roboto "/>
                <a:ea typeface="Roboto Black" panose="02000000000000000000" pitchFamily="2" charset="0"/>
              </a:rPr>
              <a:t>Degree</a:t>
            </a:r>
            <a:r>
              <a:rPr lang="fr-FR" dirty="0">
                <a:solidFill>
                  <a:schemeClr val="bg1"/>
                </a:solidFill>
                <a:latin typeface="Roboto "/>
                <a:ea typeface="Roboto Black" panose="02000000000000000000" pitchFamily="2" charset="0"/>
              </a:rPr>
              <a:t>, </a:t>
            </a:r>
            <a:r>
              <a:rPr lang="fr-FR" dirty="0" err="1">
                <a:solidFill>
                  <a:schemeClr val="bg1"/>
                </a:solidFill>
                <a:latin typeface="Roboto "/>
                <a:ea typeface="Roboto Black" panose="02000000000000000000" pitchFamily="2" charset="0"/>
              </a:rPr>
              <a:t>Bachelor’s</a:t>
            </a:r>
            <a:r>
              <a:rPr lang="fr-FR" dirty="0">
                <a:solidFill>
                  <a:schemeClr val="bg1"/>
                </a:solidFill>
                <a:latin typeface="Roboto "/>
                <a:ea typeface="Roboto Black" panose="02000000000000000000" pitchFamily="2" charset="0"/>
              </a:rPr>
              <a:t>,  </a:t>
            </a:r>
            <a:r>
              <a:rPr lang="fr-FR" dirty="0" err="1">
                <a:solidFill>
                  <a:schemeClr val="bg1"/>
                </a:solidFill>
                <a:latin typeface="Roboto "/>
                <a:ea typeface="Roboto Black" panose="02000000000000000000" pitchFamily="2" charset="0"/>
              </a:rPr>
              <a:t>Master’s</a:t>
            </a:r>
            <a:r>
              <a:rPr lang="fr-FR" dirty="0">
                <a:solidFill>
                  <a:schemeClr val="bg1"/>
                </a:solidFill>
                <a:latin typeface="Roboto "/>
                <a:ea typeface="Roboto Black" panose="02000000000000000000" pitchFamily="2" charset="0"/>
              </a:rPr>
              <a:t>,  MBA, DBA</a:t>
            </a:r>
          </a:p>
          <a:p>
            <a:endParaRPr lang="fr-FR" dirty="0">
              <a:latin typeface="Roboto Black" panose="02000000000000000000" pitchFamily="2" charset="0"/>
              <a:ea typeface="Roboto Black" panose="02000000000000000000" pitchFamily="2" charset="0"/>
            </a:endParaRPr>
          </a:p>
        </p:txBody>
      </p:sp>
      <p:sp>
        <p:nvSpPr>
          <p:cNvPr id="29" name="ZoneTexte 28">
            <a:extLst>
              <a:ext uri="{FF2B5EF4-FFF2-40B4-BE49-F238E27FC236}">
                <a16:creationId xmlns:a16="http://schemas.microsoft.com/office/drawing/2014/main" id="{B476D109-A4CC-72C4-F49D-58DFA2302416}"/>
              </a:ext>
            </a:extLst>
          </p:cNvPr>
          <p:cNvSpPr txBox="1"/>
          <p:nvPr/>
        </p:nvSpPr>
        <p:spPr>
          <a:xfrm>
            <a:off x="6791900" y="2260412"/>
            <a:ext cx="1951655" cy="2400657"/>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4500 </a:t>
            </a:r>
            <a:br>
              <a:rPr lang="fr-FR" sz="1700" b="1"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FEDE certification </a:t>
            </a:r>
            <a:r>
              <a:rPr lang="fr-FR" sz="1700" dirty="0" err="1">
                <a:solidFill>
                  <a:schemeClr val="bg1"/>
                </a:solidFill>
                <a:latin typeface="Roboto "/>
                <a:ea typeface="Roboto Black" panose="02000000000000000000" pitchFamily="2" charset="0"/>
              </a:rPr>
              <a:t>graduates</a:t>
            </a:r>
            <a:r>
              <a:rPr lang="fr-FR" sz="1700" dirty="0">
                <a:solidFill>
                  <a:schemeClr val="bg1"/>
                </a:solidFill>
                <a:latin typeface="Roboto "/>
                <a:ea typeface="Roboto Black" panose="02000000000000000000" pitchFamily="2" charset="0"/>
              </a:rPr>
              <a:t> </a:t>
            </a:r>
          </a:p>
          <a:p>
            <a:pPr algn="ctr"/>
            <a:r>
              <a:rPr lang="fr-FR" sz="1700" dirty="0" err="1">
                <a:solidFill>
                  <a:schemeClr val="bg1"/>
                </a:solidFill>
                <a:latin typeface="Roboto "/>
                <a:ea typeface="Roboto Black" panose="02000000000000000000" pitchFamily="2" charset="0"/>
              </a:rPr>
              <a:t>since</a:t>
            </a:r>
            <a:r>
              <a:rPr lang="fr-FR" sz="1700" dirty="0">
                <a:solidFill>
                  <a:schemeClr val="bg1"/>
                </a:solidFill>
                <a:latin typeface="Roboto "/>
                <a:ea typeface="Roboto Black" panose="02000000000000000000" pitchFamily="2" charset="0"/>
              </a:rPr>
              <a:t> 2020</a:t>
            </a:r>
            <a:br>
              <a:rPr lang="fr-FR" sz="1700" dirty="0">
                <a:solidFill>
                  <a:schemeClr val="bg1"/>
                </a:solidFill>
                <a:latin typeface="Roboto "/>
                <a:ea typeface="Roboto Black" panose="02000000000000000000" pitchFamily="2" charset="0"/>
              </a:rPr>
            </a:br>
            <a:endParaRPr lang="fr-FR" sz="1700" dirty="0">
              <a:solidFill>
                <a:schemeClr val="bg1"/>
              </a:solidFill>
              <a:latin typeface="Roboto "/>
              <a:ea typeface="Roboto Black" panose="02000000000000000000" pitchFamily="2" charset="0"/>
            </a:endParaRPr>
          </a:p>
          <a:p>
            <a:pPr algn="ctr"/>
            <a:r>
              <a:rPr lang="fr-FR" sz="2400" b="1" dirty="0">
                <a:solidFill>
                  <a:schemeClr val="bg1"/>
                </a:solidFill>
                <a:latin typeface="Roboto "/>
                <a:ea typeface="Roboto Black" panose="02000000000000000000" pitchFamily="2" charset="0"/>
              </a:rPr>
              <a:t>19</a:t>
            </a:r>
            <a:r>
              <a:rPr lang="fr-FR" sz="17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programmes </a:t>
            </a:r>
            <a:r>
              <a:rPr lang="fr-FR" sz="1700" dirty="0" err="1">
                <a:solidFill>
                  <a:schemeClr val="bg1"/>
                </a:solidFill>
                <a:latin typeface="Roboto "/>
                <a:ea typeface="Roboto Black" panose="02000000000000000000" pitchFamily="2" charset="0"/>
              </a:rPr>
              <a:t>approved</a:t>
            </a:r>
            <a:endParaRPr lang="fr-FR" sz="1700" dirty="0">
              <a:solidFill>
                <a:schemeClr val="bg1"/>
              </a:solidFill>
              <a:latin typeface="Roboto "/>
              <a:ea typeface="Roboto Black" panose="02000000000000000000" pitchFamily="2" charset="0"/>
            </a:endParaRPr>
          </a:p>
        </p:txBody>
      </p:sp>
      <p:sp>
        <p:nvSpPr>
          <p:cNvPr id="30" name="ZoneTexte 29">
            <a:extLst>
              <a:ext uri="{FF2B5EF4-FFF2-40B4-BE49-F238E27FC236}">
                <a16:creationId xmlns:a16="http://schemas.microsoft.com/office/drawing/2014/main" id="{09C7903C-839E-B25D-9475-4586A966F1E1}"/>
              </a:ext>
            </a:extLst>
          </p:cNvPr>
          <p:cNvSpPr txBox="1"/>
          <p:nvPr/>
        </p:nvSpPr>
        <p:spPr>
          <a:xfrm>
            <a:off x="10345757" y="702097"/>
            <a:ext cx="1951655" cy="3770263"/>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33</a:t>
            </a:r>
            <a:br>
              <a:rPr lang="fr-FR" sz="1700" dirty="0">
                <a:solidFill>
                  <a:schemeClr val="bg1"/>
                </a:solidFill>
                <a:latin typeface="Roboto "/>
                <a:ea typeface="Roboto Black" panose="02000000000000000000" pitchFamily="2" charset="0"/>
              </a:rPr>
            </a:br>
            <a:r>
              <a:rPr lang="en-US" sz="1700" dirty="0">
                <a:solidFill>
                  <a:schemeClr val="bg1"/>
                </a:solidFill>
                <a:latin typeface="Roboto "/>
                <a:ea typeface="Roboto Black" panose="02000000000000000000" pitchFamily="2" charset="0"/>
              </a:rPr>
              <a:t>people</a:t>
            </a:r>
          </a:p>
          <a:p>
            <a:pPr algn="ctr"/>
            <a:r>
              <a:rPr lang="en-US" sz="1700" dirty="0">
                <a:solidFill>
                  <a:schemeClr val="bg1"/>
                </a:solidFill>
                <a:latin typeface="Roboto "/>
                <a:ea typeface="Roboto Black" panose="02000000000000000000" pitchFamily="2" charset="0"/>
              </a:rPr>
              <a:t>constitute the permanent team</a:t>
            </a:r>
            <a:br>
              <a:rPr lang="fr-FR" sz="1700" dirty="0">
                <a:solidFill>
                  <a:schemeClr val="bg1"/>
                </a:solidFill>
                <a:latin typeface="Roboto "/>
                <a:ea typeface="Roboto Black" panose="02000000000000000000" pitchFamily="2" charset="0"/>
              </a:rPr>
            </a:br>
            <a:endParaRPr lang="fr-FR" sz="1700" dirty="0">
              <a:solidFill>
                <a:schemeClr val="bg1"/>
              </a:solidFill>
              <a:latin typeface="Roboto "/>
              <a:ea typeface="Roboto Black" panose="02000000000000000000" pitchFamily="2" charset="0"/>
            </a:endParaRPr>
          </a:p>
          <a:p>
            <a:pPr algn="ctr"/>
            <a:r>
              <a:rPr lang="fr-FR" sz="2400" b="1" dirty="0">
                <a:solidFill>
                  <a:schemeClr val="bg1"/>
                </a:solidFill>
                <a:latin typeface="Roboto "/>
                <a:ea typeface="Roboto Black" panose="02000000000000000000" pitchFamily="2" charset="0"/>
              </a:rPr>
              <a:t>5</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offices</a:t>
            </a:r>
            <a:r>
              <a:rPr lang="fr-FR" sz="24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b="1" dirty="0" err="1">
                <a:solidFill>
                  <a:schemeClr val="bg1"/>
                </a:solidFill>
                <a:latin typeface="Roboto "/>
                <a:ea typeface="Roboto Black" panose="02000000000000000000" pitchFamily="2" charset="0"/>
              </a:rPr>
              <a:t>Switzerland</a:t>
            </a:r>
            <a:br>
              <a:rPr lang="fr-FR" sz="1700" b="1">
                <a:solidFill>
                  <a:schemeClr val="bg1"/>
                </a:solidFill>
                <a:latin typeface="Roboto "/>
                <a:ea typeface="Roboto Black" panose="02000000000000000000" pitchFamily="2" charset="0"/>
              </a:rPr>
            </a:br>
            <a:r>
              <a:rPr lang="fr-FR" sz="1700" b="1">
                <a:solidFill>
                  <a:schemeClr val="bg1"/>
                </a:solidFill>
                <a:latin typeface="Roboto "/>
                <a:ea typeface="Roboto Black" panose="02000000000000000000" pitchFamily="2" charset="0"/>
              </a:rPr>
              <a:t>(Geneva</a:t>
            </a:r>
            <a:r>
              <a:rPr lang="fr-FR" sz="1700" b="1" dirty="0">
                <a:solidFill>
                  <a:schemeClr val="bg1"/>
                </a:solidFill>
                <a:latin typeface="Roboto "/>
                <a:ea typeface="Roboto Black" panose="02000000000000000000" pitchFamily="2" charset="0"/>
              </a:rPr>
              <a:t>), France (Paris, Lyon), </a:t>
            </a:r>
            <a:r>
              <a:rPr lang="fr-FR" sz="1400" dirty="0">
                <a:solidFill>
                  <a:schemeClr val="bg1"/>
                </a:solidFill>
                <a:latin typeface="Roboto "/>
                <a:ea typeface="Roboto Black" panose="02000000000000000000" pitchFamily="2" charset="0"/>
              </a:rPr>
              <a:t>Spain (Malaga), Morocco (Mohammedia</a:t>
            </a:r>
            <a:r>
              <a:rPr lang="fr-FR" sz="1600" dirty="0">
                <a:solidFill>
                  <a:schemeClr val="bg1"/>
                </a:solidFill>
                <a:latin typeface="Roboto "/>
                <a:ea typeface="Roboto Black" panose="02000000000000000000" pitchFamily="2" charset="0"/>
              </a:rPr>
              <a:t>)</a:t>
            </a:r>
            <a:endParaRPr lang="fr-FR"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521032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E0FD33F5-CD93-08EB-AE07-5CB74DE3E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858" y="1472736"/>
            <a:ext cx="7420284" cy="5247221"/>
          </a:xfrm>
          <a:prstGeom prst="rect">
            <a:avLst/>
          </a:prstGeom>
        </p:spPr>
      </p:pic>
      <p:sp>
        <p:nvSpPr>
          <p:cNvPr id="5" name="Rectangle 4">
            <a:extLst>
              <a:ext uri="{FF2B5EF4-FFF2-40B4-BE49-F238E27FC236}">
                <a16:creationId xmlns:a16="http://schemas.microsoft.com/office/drawing/2014/main" id="{2F455E66-36F2-CFFA-A66F-1B4AC716F668}"/>
              </a:ext>
            </a:extLst>
          </p:cNvPr>
          <p:cNvSpPr/>
          <p:nvPr/>
        </p:nvSpPr>
        <p:spPr>
          <a:xfrm>
            <a:off x="1" y="0"/>
            <a:ext cx="12192000" cy="1392703"/>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EC044"/>
              </a:solidFill>
            </a:endParaRPr>
          </a:p>
        </p:txBody>
      </p:sp>
      <p:sp>
        <p:nvSpPr>
          <p:cNvPr id="7" name="ZoneTexte 6">
            <a:extLst>
              <a:ext uri="{FF2B5EF4-FFF2-40B4-BE49-F238E27FC236}">
                <a16:creationId xmlns:a16="http://schemas.microsoft.com/office/drawing/2014/main" id="{97CEADA4-5E08-0478-8A31-66B83F35C416}"/>
              </a:ext>
            </a:extLst>
          </p:cNvPr>
          <p:cNvSpPr txBox="1"/>
          <p:nvPr/>
        </p:nvSpPr>
        <p:spPr>
          <a:xfrm>
            <a:off x="555499" y="280852"/>
            <a:ext cx="11081001"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4800" b="1" dirty="0">
                <a:ln>
                  <a:solidFill>
                    <a:schemeClr val="bg1"/>
                  </a:solidFill>
                </a:ln>
                <a:solidFill>
                  <a:schemeClr val="bg1"/>
                </a:solidFill>
                <a:latin typeface="Roboto" panose="02000000000000000000" pitchFamily="2" charset="0"/>
                <a:ea typeface="Roboto" panose="02000000000000000000" pitchFamily="2" charset="0"/>
              </a:rPr>
              <a:t>THE FEDE MEMBERSHIP CERTIFICATE</a:t>
            </a:r>
          </a:p>
        </p:txBody>
      </p:sp>
    </p:spTree>
    <p:extLst>
      <p:ext uri="{BB962C8B-B14F-4D97-AF65-F5344CB8AC3E}">
        <p14:creationId xmlns:p14="http://schemas.microsoft.com/office/powerpoint/2010/main" val="277768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76ED8A-F43A-6606-77F5-205B797F2D46}"/>
              </a:ext>
            </a:extLst>
          </p:cNvPr>
          <p:cNvSpPr/>
          <p:nvPr/>
        </p:nvSpPr>
        <p:spPr>
          <a:xfrm>
            <a:off x="8568267" y="3242440"/>
            <a:ext cx="3623733" cy="361556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4B63D34-5151-A63B-4ED9-D02BB1898F7A}"/>
              </a:ext>
            </a:extLst>
          </p:cNvPr>
          <p:cNvSpPr txBox="1"/>
          <p:nvPr/>
        </p:nvSpPr>
        <p:spPr>
          <a:xfrm>
            <a:off x="667388" y="3906151"/>
            <a:ext cx="7900878" cy="95410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endParaRPr lang="fr-FR" sz="2000" b="1" dirty="0">
              <a:ln/>
              <a:solidFill>
                <a:schemeClr val="accent4"/>
              </a:solidFill>
              <a:latin typeface="Roboto Medium" panose="02000000000000000000" pitchFamily="2" charset="0"/>
              <a:ea typeface="Roboto Medium" panose="02000000000000000000" pitchFamily="2" charset="0"/>
            </a:endParaRPr>
          </a:p>
          <a:p>
            <a:r>
              <a:rPr lang="fr-FR" sz="3600" b="1" dirty="0">
                <a:ln>
                  <a:solidFill>
                    <a:srgbClr val="31358C"/>
                  </a:solidFill>
                </a:ln>
                <a:solidFill>
                  <a:srgbClr val="31358C"/>
                </a:solidFill>
                <a:latin typeface="Roboto" panose="02000000000000000000" pitchFamily="2" charset="0"/>
                <a:ea typeface="Roboto" panose="02000000000000000000" pitchFamily="2" charset="0"/>
              </a:rPr>
              <a:t>THANK YOU FOR YOUR ATTENTION </a:t>
            </a:r>
            <a:endParaRPr lang="fr-FR" sz="3200" b="1" dirty="0">
              <a:ln/>
              <a:solidFill>
                <a:schemeClr val="accent4"/>
              </a:solidFill>
              <a:ea typeface="Roboto Medium" panose="02000000000000000000" pitchFamily="2" charset="0"/>
            </a:endParaRPr>
          </a:p>
        </p:txBody>
      </p:sp>
      <p:sp>
        <p:nvSpPr>
          <p:cNvPr id="7" name="ZoneTexte 6">
            <a:extLst>
              <a:ext uri="{FF2B5EF4-FFF2-40B4-BE49-F238E27FC236}">
                <a16:creationId xmlns:a16="http://schemas.microsoft.com/office/drawing/2014/main" id="{CA139309-54C5-96B8-194F-6E2612801897}"/>
              </a:ext>
            </a:extLst>
          </p:cNvPr>
          <p:cNvSpPr txBox="1"/>
          <p:nvPr/>
        </p:nvSpPr>
        <p:spPr>
          <a:xfrm>
            <a:off x="7662332" y="6201077"/>
            <a:ext cx="5435601" cy="707886"/>
          </a:xfrm>
          <a:prstGeom prst="rect">
            <a:avLst/>
          </a:prstGeom>
          <a:noFill/>
        </p:spPr>
        <p:txBody>
          <a:bodyPr wrap="square" rtlCol="0">
            <a:spAutoFit/>
          </a:bodyPr>
          <a:lstStyle/>
          <a:p>
            <a:pPr algn="ctr"/>
            <a:r>
              <a:rPr lang="fr-FR" sz="2000" dirty="0">
                <a:solidFill>
                  <a:schemeClr val="bg1"/>
                </a:solidFill>
                <a:latin typeface="Roboto Black" panose="02000000000000000000" pitchFamily="2" charset="0"/>
                <a:ea typeface="Roboto Black" panose="02000000000000000000" pitchFamily="2" charset="0"/>
                <a:hlinkClick r:id="rId2">
                  <a:extLst>
                    <a:ext uri="{A12FA001-AC4F-418D-AE19-62706E023703}">
                      <ahyp:hlinkClr xmlns:ahyp="http://schemas.microsoft.com/office/drawing/2018/hyperlinkcolor" val="tx"/>
                    </a:ext>
                  </a:extLst>
                </a:hlinkClick>
              </a:rPr>
              <a:t>https://fede.education/</a:t>
            </a:r>
            <a:endParaRPr lang="fr-FR" sz="2000" dirty="0">
              <a:solidFill>
                <a:schemeClr val="bg1"/>
              </a:solidFill>
              <a:latin typeface="Roboto Black" panose="02000000000000000000" pitchFamily="2" charset="0"/>
              <a:ea typeface="Roboto Black" panose="02000000000000000000" pitchFamily="2" charset="0"/>
            </a:endParaRPr>
          </a:p>
          <a:p>
            <a:endParaRPr lang="fr-FR" sz="2000" b="1" dirty="0">
              <a:solidFill>
                <a:srgbClr val="2A3887"/>
              </a:solidFill>
              <a:effectLst>
                <a:outerShdw blurRad="38100" dist="38100" dir="2700000" algn="tl">
                  <a:srgbClr val="000000">
                    <a:alpha val="43137"/>
                  </a:srgbClr>
                </a:outerShdw>
              </a:effectLst>
              <a:ea typeface="Roboto Medium" panose="02000000000000000000" pitchFamily="2" charset="0"/>
            </a:endParaRPr>
          </a:p>
        </p:txBody>
      </p:sp>
      <p:pic>
        <p:nvPicPr>
          <p:cNvPr id="10" name="Image 9" descr="Une image contenant texte, bibliothèque, intérieur, scène&#10;&#10;Description générée automatiquement">
            <a:extLst>
              <a:ext uri="{FF2B5EF4-FFF2-40B4-BE49-F238E27FC236}">
                <a16:creationId xmlns:a16="http://schemas.microsoft.com/office/drawing/2014/main" id="{FBA3961D-859F-1695-5FAD-BD6854CEC87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27561" r="38625" b="43980"/>
          <a:stretch/>
        </p:blipFill>
        <p:spPr>
          <a:xfrm>
            <a:off x="-35875" y="-70140"/>
            <a:ext cx="12227876" cy="3312580"/>
          </a:xfrm>
          <a:prstGeom prst="rect">
            <a:avLst/>
          </a:prstGeom>
        </p:spPr>
      </p:pic>
      <p:sp>
        <p:nvSpPr>
          <p:cNvPr id="12" name="Rectangle 11">
            <a:extLst>
              <a:ext uri="{FF2B5EF4-FFF2-40B4-BE49-F238E27FC236}">
                <a16:creationId xmlns:a16="http://schemas.microsoft.com/office/drawing/2014/main" id="{13BD375A-B41E-ECDE-8A87-49D70E2C5EC6}"/>
              </a:ext>
            </a:extLst>
          </p:cNvPr>
          <p:cNvSpPr/>
          <p:nvPr/>
        </p:nvSpPr>
        <p:spPr>
          <a:xfrm>
            <a:off x="307237" y="1817181"/>
            <a:ext cx="2169288" cy="1936385"/>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60044698-5D2B-A8FF-85B2-E51D35F8C23F}"/>
              </a:ext>
            </a:extLst>
          </p:cNvPr>
          <p:cNvPicPr/>
          <p:nvPr/>
        </p:nvPicPr>
        <p:blipFill>
          <a:blip r:embed="rId4">
            <a:extLst>
              <a:ext uri="{96DAC541-7B7A-43D3-8B79-37D633B846F1}">
                <asvg:svgBlip xmlns:asvg="http://schemas.microsoft.com/office/drawing/2016/SVG/main" r:embed="rId5"/>
              </a:ext>
            </a:extLst>
          </a:blip>
          <a:stretch>
            <a:fillRect/>
          </a:stretch>
        </p:blipFill>
        <p:spPr>
          <a:xfrm>
            <a:off x="797209" y="5018989"/>
            <a:ext cx="2645723" cy="1656290"/>
          </a:xfrm>
          <a:prstGeom prst="rect">
            <a:avLst/>
          </a:prstGeom>
        </p:spPr>
      </p:pic>
      <p:sp>
        <p:nvSpPr>
          <p:cNvPr id="2" name="ZoneTexte 1">
            <a:extLst>
              <a:ext uri="{FF2B5EF4-FFF2-40B4-BE49-F238E27FC236}">
                <a16:creationId xmlns:a16="http://schemas.microsoft.com/office/drawing/2014/main" id="{83DF4B80-83EF-D66F-6BAB-9063B03BD0C1}"/>
              </a:ext>
            </a:extLst>
          </p:cNvPr>
          <p:cNvSpPr txBox="1"/>
          <p:nvPr/>
        </p:nvSpPr>
        <p:spPr>
          <a:xfrm>
            <a:off x="4781719" y="5069002"/>
            <a:ext cx="3623733" cy="461665"/>
          </a:xfrm>
          <a:prstGeom prst="rect">
            <a:avLst/>
          </a:prstGeom>
          <a:noFill/>
        </p:spPr>
        <p:txBody>
          <a:bodyPr wrap="square" rtlCol="0">
            <a:spAutoFit/>
          </a:bodyPr>
          <a:lstStyle/>
          <a:p>
            <a:pPr algn="ctr"/>
            <a:r>
              <a:rPr lang="fr-FR" sz="2400" b="1" dirty="0">
                <a:solidFill>
                  <a:srgbClr val="31358C"/>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Contact: </a:t>
            </a:r>
            <a:r>
              <a:rPr lang="fr-FR" sz="2400" b="1" u="sng" dirty="0">
                <a:solidFill>
                  <a:srgbClr val="31358C"/>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join@fede.org</a:t>
            </a:r>
          </a:p>
        </p:txBody>
      </p:sp>
    </p:spTree>
    <p:extLst>
      <p:ext uri="{BB962C8B-B14F-4D97-AF65-F5344CB8AC3E}">
        <p14:creationId xmlns:p14="http://schemas.microsoft.com/office/powerpoint/2010/main" val="355634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3D00FD-407B-3AA7-C687-0C1C5F0F7445}"/>
              </a:ext>
            </a:extLst>
          </p:cNvPr>
          <p:cNvSpPr/>
          <p:nvPr/>
        </p:nvSpPr>
        <p:spPr>
          <a:xfrm>
            <a:off x="0" y="0"/>
            <a:ext cx="4331368" cy="6858000"/>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15" name="ZoneTexte 14">
            <a:extLst>
              <a:ext uri="{FF2B5EF4-FFF2-40B4-BE49-F238E27FC236}">
                <a16:creationId xmlns:a16="http://schemas.microsoft.com/office/drawing/2014/main" id="{0004AA55-199B-AA1A-2374-EED7CA881CB5}"/>
              </a:ext>
            </a:extLst>
          </p:cNvPr>
          <p:cNvSpPr txBox="1"/>
          <p:nvPr/>
        </p:nvSpPr>
        <p:spPr>
          <a:xfrm>
            <a:off x="172453" y="1012954"/>
            <a:ext cx="3998494" cy="4401205"/>
          </a:xfrm>
          <a:prstGeom prst="rect">
            <a:avLst/>
          </a:prstGeom>
          <a:noFill/>
        </p:spPr>
        <p:txBody>
          <a:bodyPr wrap="square" rtlCol="0">
            <a:spAutoFit/>
          </a:bodyPr>
          <a:lstStyle/>
          <a:p>
            <a:pPr marL="285750" indent="-285750">
              <a:buFont typeface="Wingdings" panose="05000000000000000000" pitchFamily="2" charset="2"/>
              <a:buChar char="§"/>
            </a:pPr>
            <a:r>
              <a:rPr lang="en-US" sz="2800" dirty="0">
                <a:solidFill>
                  <a:schemeClr val="bg1"/>
                </a:solidFill>
              </a:rPr>
              <a:t>The FEDE is an INGO, an International Non-Governmental </a:t>
            </a:r>
            <a:r>
              <a:rPr lang="en-US" sz="2800" dirty="0" err="1">
                <a:solidFill>
                  <a:schemeClr val="bg1"/>
                </a:solidFill>
              </a:rPr>
              <a:t>Organisation</a:t>
            </a:r>
            <a:r>
              <a:rPr lang="en-US" sz="2800" dirty="0">
                <a:solidFill>
                  <a:schemeClr val="bg1"/>
                </a:solidFill>
              </a:rPr>
              <a:t>.</a:t>
            </a:r>
            <a:br>
              <a:rPr lang="fr-FR" sz="2800" dirty="0">
                <a:solidFill>
                  <a:schemeClr val="bg1"/>
                </a:solidFill>
              </a:rPr>
            </a:br>
            <a:endParaRPr lang="fr-FR" sz="2800" dirty="0">
              <a:solidFill>
                <a:schemeClr val="bg1"/>
              </a:solidFill>
            </a:endParaRPr>
          </a:p>
          <a:p>
            <a:pPr marL="285750" indent="-285750">
              <a:buFont typeface="Wingdings" panose="05000000000000000000" pitchFamily="2" charset="2"/>
              <a:buChar char="§"/>
            </a:pPr>
            <a:r>
              <a:rPr lang="en-US" sz="2800" dirty="0">
                <a:solidFill>
                  <a:schemeClr val="bg1"/>
                </a:solidFill>
              </a:rPr>
              <a:t>It was founded in 1963 in Geneva and is administered by a committee of 14 elected members.</a:t>
            </a:r>
            <a:endParaRPr lang="fr-FR" sz="2800" dirty="0">
              <a:solidFill>
                <a:schemeClr val="bg1"/>
              </a:solidFill>
            </a:endParaRPr>
          </a:p>
        </p:txBody>
      </p:sp>
      <p:graphicFrame>
        <p:nvGraphicFramePr>
          <p:cNvPr id="18" name="Diagramme 17">
            <a:extLst>
              <a:ext uri="{FF2B5EF4-FFF2-40B4-BE49-F238E27FC236}">
                <a16:creationId xmlns:a16="http://schemas.microsoft.com/office/drawing/2014/main" id="{2ABCD16D-013B-BA9D-1423-F7144DA3BD66}"/>
              </a:ext>
            </a:extLst>
          </p:cNvPr>
          <p:cNvGraphicFramePr/>
          <p:nvPr>
            <p:extLst>
              <p:ext uri="{D42A27DB-BD31-4B8C-83A1-F6EECF244321}">
                <p14:modId xmlns:p14="http://schemas.microsoft.com/office/powerpoint/2010/main" val="2886694259"/>
              </p:ext>
            </p:extLst>
          </p:nvPr>
        </p:nvGraphicFramePr>
        <p:xfrm>
          <a:off x="3416968" y="68179"/>
          <a:ext cx="9641305" cy="6721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Graphique 18">
            <a:extLst>
              <a:ext uri="{FF2B5EF4-FFF2-40B4-BE49-F238E27FC236}">
                <a16:creationId xmlns:a16="http://schemas.microsoft.com/office/drawing/2014/main" id="{127CCE79-1E67-B1DD-ED0B-1F4E8198C7CD}"/>
              </a:ext>
            </a:extLst>
          </p:cNvPr>
          <p:cNvPicPr/>
          <p:nvPr/>
        </p:nvPicPr>
        <p:blipFill>
          <a:blip r:embed="rId7">
            <a:extLst>
              <a:ext uri="{96DAC541-7B7A-43D3-8B79-37D633B846F1}">
                <asvg:svgBlip xmlns:asvg="http://schemas.microsoft.com/office/drawing/2016/SVG/main" r:embed="rId8"/>
              </a:ext>
            </a:extLst>
          </a:blip>
          <a:stretch>
            <a:fillRect/>
          </a:stretch>
        </p:blipFill>
        <p:spPr>
          <a:xfrm>
            <a:off x="7566118" y="2935622"/>
            <a:ext cx="1581540" cy="986753"/>
          </a:xfrm>
          <a:prstGeom prst="rect">
            <a:avLst/>
          </a:prstGeom>
        </p:spPr>
      </p:pic>
    </p:spTree>
    <p:extLst>
      <p:ext uri="{BB962C8B-B14F-4D97-AF65-F5344CB8AC3E}">
        <p14:creationId xmlns:p14="http://schemas.microsoft.com/office/powerpoint/2010/main" val="345602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F62527-5361-52EF-C3D4-CBD3F7A640F7}"/>
              </a:ext>
            </a:extLst>
          </p:cNvPr>
          <p:cNvSpPr/>
          <p:nvPr/>
        </p:nvSpPr>
        <p:spPr>
          <a:xfrm>
            <a:off x="3994484" y="179635"/>
            <a:ext cx="8197516" cy="6858000"/>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5" name="ZoneTexte 4">
            <a:extLst>
              <a:ext uri="{FF2B5EF4-FFF2-40B4-BE49-F238E27FC236}">
                <a16:creationId xmlns:a16="http://schemas.microsoft.com/office/drawing/2014/main" id="{C83E848C-2373-D4E5-624B-9659E913BC76}"/>
              </a:ext>
            </a:extLst>
          </p:cNvPr>
          <p:cNvSpPr txBox="1"/>
          <p:nvPr/>
        </p:nvSpPr>
        <p:spPr>
          <a:xfrm>
            <a:off x="200931" y="3522478"/>
            <a:ext cx="3454855" cy="1938992"/>
          </a:xfrm>
          <a:prstGeom prst="rect">
            <a:avLst/>
          </a:prstGeom>
          <a:noFill/>
          <a:ln>
            <a:solidFill>
              <a:srgbClr val="9E1460"/>
            </a:solidFill>
          </a:ln>
        </p:spPr>
        <p:txBody>
          <a:bodyPr wrap="square" rtlCol="0">
            <a:spAutoFit/>
          </a:bodyPr>
          <a:lstStyle/>
          <a:p>
            <a:pPr algn="ctr"/>
            <a:r>
              <a:rPr lang="en-US"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Thanks to its expertise, </a:t>
            </a:r>
          </a:p>
          <a:p>
            <a:pPr algn="ctr"/>
            <a:r>
              <a:rPr lang="en-US"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the FEDE is an official, </a:t>
            </a:r>
            <a:r>
              <a:rPr lang="en-US" sz="2000" dirty="0" err="1">
                <a:solidFill>
                  <a:srgbClr val="9E1460"/>
                </a:solidFill>
                <a:effectLst/>
                <a:latin typeface="Roboto" panose="02000000000000000000" pitchFamily="2" charset="0"/>
                <a:ea typeface="Roboto" panose="02000000000000000000" pitchFamily="2" charset="0"/>
                <a:cs typeface="Times New Roman" panose="02020603050405020304" pitchFamily="18" charset="0"/>
              </a:rPr>
              <a:t>recognised</a:t>
            </a:r>
            <a:r>
              <a:rPr lang="en-US"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-status partner </a:t>
            </a:r>
          </a:p>
          <a:p>
            <a:pPr algn="ctr"/>
            <a:r>
              <a:rPr lang="en-US"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of several international </a:t>
            </a:r>
            <a:r>
              <a:rPr lang="en-US" sz="2000" dirty="0" err="1">
                <a:solidFill>
                  <a:srgbClr val="9E1460"/>
                </a:solidFill>
                <a:effectLst/>
                <a:latin typeface="Roboto" panose="02000000000000000000" pitchFamily="2" charset="0"/>
                <a:ea typeface="Roboto" panose="02000000000000000000" pitchFamily="2" charset="0"/>
                <a:cs typeface="Times New Roman" panose="02020603050405020304" pitchFamily="18" charset="0"/>
              </a:rPr>
              <a:t>organisations</a:t>
            </a:r>
            <a:r>
              <a:rPr lang="en-US"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 </a:t>
            </a:r>
          </a:p>
          <a:p>
            <a:pPr algn="ctr"/>
            <a:endParaRPr lang="fr-FR"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endParaRPr>
          </a:p>
        </p:txBody>
      </p:sp>
      <p:pic>
        <p:nvPicPr>
          <p:cNvPr id="6" name="Graphique 5">
            <a:extLst>
              <a:ext uri="{FF2B5EF4-FFF2-40B4-BE49-F238E27FC236}">
                <a16:creationId xmlns:a16="http://schemas.microsoft.com/office/drawing/2014/main" id="{5D728AE4-2BF8-0A66-4E15-838C93942A9B}"/>
              </a:ext>
            </a:extLst>
          </p:cNvPr>
          <p:cNvPicPr/>
          <p:nvPr/>
        </p:nvPicPr>
        <p:blipFill>
          <a:blip r:embed="rId2">
            <a:extLst>
              <a:ext uri="{96DAC541-7B7A-43D3-8B79-37D633B846F1}">
                <asvg:svgBlip xmlns:asvg="http://schemas.microsoft.com/office/drawing/2016/SVG/main" r:embed="rId3"/>
              </a:ext>
            </a:extLst>
          </a:blip>
          <a:stretch>
            <a:fillRect/>
          </a:stretch>
        </p:blipFill>
        <p:spPr>
          <a:xfrm>
            <a:off x="144379" y="58448"/>
            <a:ext cx="1146119" cy="717500"/>
          </a:xfrm>
          <a:prstGeom prst="rect">
            <a:avLst/>
          </a:prstGeom>
        </p:spPr>
      </p:pic>
      <p:sp>
        <p:nvSpPr>
          <p:cNvPr id="7" name="ZoneTexte 6">
            <a:extLst>
              <a:ext uri="{FF2B5EF4-FFF2-40B4-BE49-F238E27FC236}">
                <a16:creationId xmlns:a16="http://schemas.microsoft.com/office/drawing/2014/main" id="{0F32697C-999F-2D20-FF0F-48025B13CC09}"/>
              </a:ext>
            </a:extLst>
          </p:cNvPr>
          <p:cNvSpPr txBox="1"/>
          <p:nvPr/>
        </p:nvSpPr>
        <p:spPr>
          <a:xfrm>
            <a:off x="92985" y="1791123"/>
            <a:ext cx="3689684"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2400" b="1" dirty="0">
                <a:ln/>
                <a:solidFill>
                  <a:srgbClr val="9E1460"/>
                </a:solidFill>
                <a:latin typeface="Roboto" panose="02000000000000000000" pitchFamily="2" charset="0"/>
                <a:ea typeface="Roboto" panose="02000000000000000000" pitchFamily="2" charset="0"/>
              </a:rPr>
              <a:t>The FEDE: an </a:t>
            </a:r>
            <a:r>
              <a:rPr lang="fr-FR" sz="2400" b="1" dirty="0" err="1">
                <a:ln/>
                <a:solidFill>
                  <a:srgbClr val="9E1460"/>
                </a:solidFill>
                <a:latin typeface="Roboto" panose="02000000000000000000" pitchFamily="2" charset="0"/>
                <a:ea typeface="Roboto" panose="02000000000000000000" pitchFamily="2" charset="0"/>
              </a:rPr>
              <a:t>influential</a:t>
            </a:r>
            <a:r>
              <a:rPr lang="fr-FR" sz="2400" b="1" dirty="0">
                <a:ln/>
                <a:solidFill>
                  <a:srgbClr val="9E1460"/>
                </a:solidFill>
                <a:latin typeface="Roboto" panose="02000000000000000000" pitchFamily="2" charset="0"/>
                <a:ea typeface="Roboto" panose="02000000000000000000" pitchFamily="2" charset="0"/>
              </a:rPr>
              <a:t> </a:t>
            </a:r>
            <a:r>
              <a:rPr lang="fr-FR" sz="2400" b="1" dirty="0" err="1">
                <a:ln/>
                <a:solidFill>
                  <a:srgbClr val="9E1460"/>
                </a:solidFill>
                <a:latin typeface="Roboto" panose="02000000000000000000" pitchFamily="2" charset="0"/>
                <a:ea typeface="Roboto" panose="02000000000000000000" pitchFamily="2" charset="0"/>
              </a:rPr>
              <a:t>institutional</a:t>
            </a:r>
            <a:r>
              <a:rPr lang="fr-FR" sz="2400" b="1" dirty="0">
                <a:ln/>
                <a:solidFill>
                  <a:srgbClr val="9E1460"/>
                </a:solidFill>
                <a:latin typeface="Roboto" panose="02000000000000000000" pitchFamily="2" charset="0"/>
                <a:ea typeface="Roboto" panose="02000000000000000000" pitchFamily="2" charset="0"/>
              </a:rPr>
              <a:t> network</a:t>
            </a:r>
            <a:endParaRPr lang="fr-FR" sz="2400" b="1" dirty="0">
              <a:ln/>
              <a:solidFill>
                <a:srgbClr val="9E1460"/>
              </a:solidFill>
            </a:endParaRPr>
          </a:p>
        </p:txBody>
      </p:sp>
      <p:sp>
        <p:nvSpPr>
          <p:cNvPr id="8" name="ZoneTexte 7">
            <a:extLst>
              <a:ext uri="{FF2B5EF4-FFF2-40B4-BE49-F238E27FC236}">
                <a16:creationId xmlns:a16="http://schemas.microsoft.com/office/drawing/2014/main" id="{BE7F5C4A-C7D3-EC59-4B26-05C1BE06E589}"/>
              </a:ext>
            </a:extLst>
          </p:cNvPr>
          <p:cNvSpPr txBox="1"/>
          <p:nvPr/>
        </p:nvSpPr>
        <p:spPr>
          <a:xfrm>
            <a:off x="5454316" y="316796"/>
            <a:ext cx="6737684" cy="732765"/>
          </a:xfrm>
          <a:prstGeom prst="rect">
            <a:avLst/>
          </a:prstGeom>
          <a:noFill/>
        </p:spPr>
        <p:txBody>
          <a:bodyPr wrap="square" rtlCol="0">
            <a:spAutoFit/>
          </a:bodyPr>
          <a:lstStyle/>
          <a:p>
            <a:pPr lvl="0">
              <a:lnSpc>
                <a:spcPct val="107000"/>
              </a:lnSpc>
            </a:pPr>
            <a:r>
              <a:rPr lang="fr-FR" sz="2000" dirty="0">
                <a:solidFill>
                  <a:schemeClr val="bg1"/>
                </a:solidFill>
                <a:latin typeface="Roboto" panose="02000000000000000000" pitchFamily="2" charset="0"/>
                <a:ea typeface="Roboto" panose="02000000000000000000" pitchFamily="2" charset="0"/>
                <a:cs typeface="Times New Roman" panose="02020603050405020304" pitchFamily="18" charset="0"/>
              </a:rPr>
              <a:t>T</a:t>
            </a:r>
            <a:r>
              <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he Council of Europe since 1987 (participatory status);</a:t>
            </a:r>
          </a:p>
          <a:p>
            <a:pPr lvl="0">
              <a:lnSpc>
                <a:spcPct val="107000"/>
              </a:lnSpc>
            </a:pPr>
            <a:endPar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9" name="ZoneTexte 8">
            <a:extLst>
              <a:ext uri="{FF2B5EF4-FFF2-40B4-BE49-F238E27FC236}">
                <a16:creationId xmlns:a16="http://schemas.microsoft.com/office/drawing/2014/main" id="{9D8214B5-B589-F9C7-1AF3-DCCD787BF8CA}"/>
              </a:ext>
            </a:extLst>
          </p:cNvPr>
          <p:cNvSpPr txBox="1"/>
          <p:nvPr/>
        </p:nvSpPr>
        <p:spPr>
          <a:xfrm>
            <a:off x="5454316" y="1235122"/>
            <a:ext cx="6164179" cy="1062086"/>
          </a:xfrm>
          <a:prstGeom prst="rect">
            <a:avLst/>
          </a:prstGeom>
          <a:noFill/>
        </p:spPr>
        <p:txBody>
          <a:bodyPr wrap="square" rtlCol="0">
            <a:spAutoFit/>
          </a:bodyPr>
          <a:lstStyle/>
          <a:p>
            <a:pPr algn="just">
              <a:lnSpc>
                <a:spcPct val="107000"/>
              </a:lnSpc>
            </a:pPr>
            <a:r>
              <a:rPr lang="fr-FR" sz="2000" dirty="0">
                <a:solidFill>
                  <a:schemeClr val="bg1"/>
                </a:solidFill>
                <a:latin typeface="Roboto" panose="02000000000000000000" pitchFamily="2" charset="0"/>
                <a:ea typeface="Roboto" panose="02000000000000000000" pitchFamily="2" charset="0"/>
                <a:cs typeface="Times New Roman" panose="02020603050405020304" pitchFamily="18" charset="0"/>
              </a:rPr>
              <a:t>T</a:t>
            </a:r>
            <a:r>
              <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he Council of Europe’s Steering Committee for Education (CDEDU) (observer status)</a:t>
            </a:r>
          </a:p>
          <a:p>
            <a:pPr algn="just">
              <a:lnSpc>
                <a:spcPct val="107000"/>
              </a:lnSpc>
            </a:pPr>
            <a:endPar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10" name="ZoneTexte 9">
            <a:extLst>
              <a:ext uri="{FF2B5EF4-FFF2-40B4-BE49-F238E27FC236}">
                <a16:creationId xmlns:a16="http://schemas.microsoft.com/office/drawing/2014/main" id="{B98F3445-0B27-249A-E0B3-E37423622DDF}"/>
              </a:ext>
            </a:extLst>
          </p:cNvPr>
          <p:cNvSpPr txBox="1"/>
          <p:nvPr/>
        </p:nvSpPr>
        <p:spPr>
          <a:xfrm>
            <a:off x="5454316" y="2512049"/>
            <a:ext cx="6737685" cy="732765"/>
          </a:xfrm>
          <a:prstGeom prst="rect">
            <a:avLst/>
          </a:prstGeom>
          <a:noFill/>
        </p:spPr>
        <p:txBody>
          <a:bodyPr wrap="square" rtlCol="0">
            <a:spAutoFit/>
          </a:bodyPr>
          <a:lstStyle/>
          <a:p>
            <a:pPr>
              <a:lnSpc>
                <a:spcPct val="107000"/>
              </a:lnSpc>
            </a:pPr>
            <a:r>
              <a:rPr lang="fr-FR" sz="2000" dirty="0">
                <a:solidFill>
                  <a:schemeClr val="bg1"/>
                </a:solidFill>
                <a:latin typeface="Roboto" panose="02000000000000000000" pitchFamily="2" charset="0"/>
                <a:ea typeface="Roboto" panose="02000000000000000000" pitchFamily="2" charset="0"/>
                <a:cs typeface="Times New Roman" panose="02020603050405020304" pitchFamily="18" charset="0"/>
              </a:rPr>
              <a:t>T</a:t>
            </a:r>
            <a:r>
              <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he Council of Europe’s Steering Committee for Culture, Heritage and Landscape (CDCPP) (observer status);</a:t>
            </a:r>
          </a:p>
        </p:txBody>
      </p:sp>
      <p:sp>
        <p:nvSpPr>
          <p:cNvPr id="11" name="ZoneTexte 10">
            <a:extLst>
              <a:ext uri="{FF2B5EF4-FFF2-40B4-BE49-F238E27FC236}">
                <a16:creationId xmlns:a16="http://schemas.microsoft.com/office/drawing/2014/main" id="{ECE91ECA-30F3-D2B2-0D61-00741FCBB149}"/>
              </a:ext>
            </a:extLst>
          </p:cNvPr>
          <p:cNvSpPr txBox="1"/>
          <p:nvPr/>
        </p:nvSpPr>
        <p:spPr>
          <a:xfrm>
            <a:off x="5454316" y="3753182"/>
            <a:ext cx="6472989" cy="1062086"/>
          </a:xfrm>
          <a:prstGeom prst="rect">
            <a:avLst/>
          </a:prstGeom>
          <a:noFill/>
        </p:spPr>
        <p:txBody>
          <a:bodyPr wrap="square" rtlCol="0">
            <a:spAutoFit/>
          </a:bodyPr>
          <a:lstStyle/>
          <a:p>
            <a:pPr>
              <a:lnSpc>
                <a:spcPct val="107000"/>
              </a:lnSpc>
            </a:pPr>
            <a:r>
              <a:rPr lang="fr-FR" sz="2000" dirty="0">
                <a:solidFill>
                  <a:schemeClr val="bg1"/>
                </a:solidFill>
                <a:latin typeface="Roboto" panose="02000000000000000000" pitchFamily="2" charset="0"/>
                <a:ea typeface="Roboto" panose="02000000000000000000" pitchFamily="2" charset="0"/>
                <a:cs typeface="Times New Roman" panose="02020603050405020304" pitchFamily="18" charset="0"/>
              </a:rPr>
              <a:t>T</a:t>
            </a:r>
            <a:r>
              <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he United Nations Educational, Scientific, and Cultural </a:t>
            </a:r>
            <a:r>
              <a:rPr lang="en-US" sz="20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Organisation</a:t>
            </a:r>
            <a:r>
              <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 (UNESCO) (consultative status)</a:t>
            </a:r>
          </a:p>
          <a:p>
            <a:pPr>
              <a:lnSpc>
                <a:spcPct val="107000"/>
              </a:lnSpc>
            </a:pPr>
            <a:endPar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12" name="ZoneTexte 11">
            <a:extLst>
              <a:ext uri="{FF2B5EF4-FFF2-40B4-BE49-F238E27FC236}">
                <a16:creationId xmlns:a16="http://schemas.microsoft.com/office/drawing/2014/main" id="{82967145-4A1E-AF5E-C3AF-67BEE712BD93}"/>
              </a:ext>
            </a:extLst>
          </p:cNvPr>
          <p:cNvSpPr txBox="1"/>
          <p:nvPr/>
        </p:nvSpPr>
        <p:spPr>
          <a:xfrm>
            <a:off x="5430252" y="4879283"/>
            <a:ext cx="6565230" cy="1062086"/>
          </a:xfrm>
          <a:prstGeom prst="rect">
            <a:avLst/>
          </a:prstGeom>
          <a:noFill/>
        </p:spPr>
        <p:txBody>
          <a:bodyPr wrap="square" rtlCol="0">
            <a:spAutoFit/>
          </a:bodyPr>
          <a:lstStyle/>
          <a:p>
            <a:pPr>
              <a:lnSpc>
                <a:spcPct val="107000"/>
              </a:lnSpc>
            </a:pPr>
            <a:r>
              <a:rPr lang="fr-FR" sz="2000" dirty="0">
                <a:solidFill>
                  <a:schemeClr val="bg1"/>
                </a:solidFill>
                <a:latin typeface="Roboto" panose="02000000000000000000" pitchFamily="2" charset="0"/>
                <a:ea typeface="Roboto" panose="02000000000000000000" pitchFamily="2" charset="0"/>
                <a:cs typeface="Times New Roman" panose="02020603050405020304" pitchFamily="18" charset="0"/>
              </a:rPr>
              <a:t>T</a:t>
            </a: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he International Organisation of La Francophonie (OIF) (consultative </a:t>
            </a:r>
            <a:r>
              <a:rPr lang="fr-FR" sz="2000" dirty="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status</a:t>
            </a: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p>
          <a:p>
            <a:pPr>
              <a:lnSpc>
                <a:spcPct val="107000"/>
              </a:lnSpc>
            </a:pPr>
            <a:endPar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13" name="ZoneTexte 12">
            <a:extLst>
              <a:ext uri="{FF2B5EF4-FFF2-40B4-BE49-F238E27FC236}">
                <a16:creationId xmlns:a16="http://schemas.microsoft.com/office/drawing/2014/main" id="{D0220B85-C876-8B19-915D-5E4D3D0020D1}"/>
              </a:ext>
            </a:extLst>
          </p:cNvPr>
          <p:cNvSpPr txBox="1"/>
          <p:nvPr/>
        </p:nvSpPr>
        <p:spPr>
          <a:xfrm>
            <a:off x="5430252" y="5971959"/>
            <a:ext cx="6565230" cy="1065676"/>
          </a:xfrm>
          <a:prstGeom prst="rect">
            <a:avLst/>
          </a:prstGeom>
          <a:noFill/>
        </p:spPr>
        <p:txBody>
          <a:bodyPr wrap="square" rtlCol="0">
            <a:spAutoFit/>
          </a:bodyPr>
          <a:lstStyle/>
          <a:p>
            <a:pPr>
              <a:lnSpc>
                <a:spcPct val="107000"/>
              </a:lnSpc>
            </a:pPr>
            <a:r>
              <a:rPr lang="fr-FR"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T</a:t>
            </a:r>
            <a:r>
              <a:rPr lang="en-US"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 United Nations Economic and Social Council (special consultative status)</a:t>
            </a:r>
          </a:p>
          <a:p>
            <a:pPr>
              <a:lnSpc>
                <a:spcPct val="107000"/>
              </a:lnSpc>
            </a:pPr>
            <a:endPar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46AD02CB-0F2B-1371-F1F7-B8789FDA970E}"/>
              </a:ext>
            </a:extLst>
          </p:cNvPr>
          <p:cNvPicPr>
            <a:picLocks noChangeAspect="1"/>
          </p:cNvPicPr>
          <p:nvPr/>
        </p:nvPicPr>
        <p:blipFill>
          <a:blip r:embed="rId4">
            <a:lum bright="70000" contrast="-70000"/>
          </a:blip>
          <a:stretch>
            <a:fillRect/>
          </a:stretch>
        </p:blipFill>
        <p:spPr>
          <a:xfrm>
            <a:off x="4336992" y="143694"/>
            <a:ext cx="937721" cy="749648"/>
          </a:xfrm>
          <a:prstGeom prst="rect">
            <a:avLst/>
          </a:prstGeom>
        </p:spPr>
      </p:pic>
      <p:pic>
        <p:nvPicPr>
          <p:cNvPr id="17" name="Image 16">
            <a:extLst>
              <a:ext uri="{FF2B5EF4-FFF2-40B4-BE49-F238E27FC236}">
                <a16:creationId xmlns:a16="http://schemas.microsoft.com/office/drawing/2014/main" id="{197459A3-6E56-9D2B-C230-C16C0B30521C}"/>
              </a:ext>
            </a:extLst>
          </p:cNvPr>
          <p:cNvPicPr>
            <a:picLocks noChangeAspect="1"/>
          </p:cNvPicPr>
          <p:nvPr/>
        </p:nvPicPr>
        <p:blipFill>
          <a:blip r:embed="rId5">
            <a:lum bright="70000" contrast="-70000"/>
          </a:blip>
          <a:stretch>
            <a:fillRect/>
          </a:stretch>
        </p:blipFill>
        <p:spPr>
          <a:xfrm>
            <a:off x="4460659" y="3784572"/>
            <a:ext cx="728962" cy="543020"/>
          </a:xfrm>
          <a:prstGeom prst="rect">
            <a:avLst/>
          </a:prstGeom>
        </p:spPr>
      </p:pic>
      <p:pic>
        <p:nvPicPr>
          <p:cNvPr id="18" name="Image 17">
            <a:extLst>
              <a:ext uri="{FF2B5EF4-FFF2-40B4-BE49-F238E27FC236}">
                <a16:creationId xmlns:a16="http://schemas.microsoft.com/office/drawing/2014/main" id="{C5C135C9-3749-8C91-A920-8B15854862C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260943" y="4974926"/>
            <a:ext cx="1075231" cy="457814"/>
          </a:xfrm>
          <a:prstGeom prst="rect">
            <a:avLst/>
          </a:prstGeom>
        </p:spPr>
      </p:pic>
      <p:pic>
        <p:nvPicPr>
          <p:cNvPr id="19" name="Image 18">
            <a:extLst>
              <a:ext uri="{FF2B5EF4-FFF2-40B4-BE49-F238E27FC236}">
                <a16:creationId xmlns:a16="http://schemas.microsoft.com/office/drawing/2014/main" id="{8A9E2598-7FDA-6629-F397-D67584708D87}"/>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Marker/>
                    </a14:imgEffect>
                    <a14:imgEffect>
                      <a14:saturation sat="0"/>
                    </a14:imgEffect>
                  </a14:imgLayer>
                </a14:imgProps>
              </a:ext>
            </a:extLst>
          </a:blip>
          <a:stretch>
            <a:fillRect/>
          </a:stretch>
        </p:blipFill>
        <p:spPr>
          <a:xfrm>
            <a:off x="4260943" y="6141355"/>
            <a:ext cx="1075231" cy="324720"/>
          </a:xfrm>
          <a:prstGeom prst="rect">
            <a:avLst/>
          </a:prstGeom>
        </p:spPr>
      </p:pic>
      <p:pic>
        <p:nvPicPr>
          <p:cNvPr id="21" name="Image 20">
            <a:extLst>
              <a:ext uri="{FF2B5EF4-FFF2-40B4-BE49-F238E27FC236}">
                <a16:creationId xmlns:a16="http://schemas.microsoft.com/office/drawing/2014/main" id="{65C33772-DAA5-F037-4EBB-ABAA880C3BC4}"/>
              </a:ext>
            </a:extLst>
          </p:cNvPr>
          <p:cNvPicPr>
            <a:picLocks noChangeAspect="1"/>
          </p:cNvPicPr>
          <p:nvPr/>
        </p:nvPicPr>
        <p:blipFill>
          <a:blip r:embed="rId10">
            <a:lum bright="70000" contrast="-70000"/>
          </a:blip>
          <a:stretch>
            <a:fillRect/>
          </a:stretch>
        </p:blipFill>
        <p:spPr>
          <a:xfrm>
            <a:off x="4329697" y="1080882"/>
            <a:ext cx="937721" cy="937721"/>
          </a:xfrm>
          <a:prstGeom prst="rect">
            <a:avLst/>
          </a:prstGeom>
        </p:spPr>
      </p:pic>
      <p:pic>
        <p:nvPicPr>
          <p:cNvPr id="3" name="Image 2">
            <a:extLst>
              <a:ext uri="{FF2B5EF4-FFF2-40B4-BE49-F238E27FC236}">
                <a16:creationId xmlns:a16="http://schemas.microsoft.com/office/drawing/2014/main" id="{D53B9378-7C34-5622-1442-C2A9D52505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0345" y="2247480"/>
            <a:ext cx="558045" cy="1012748"/>
          </a:xfrm>
          <a:prstGeom prst="rect">
            <a:avLst/>
          </a:prstGeom>
        </p:spPr>
      </p:pic>
    </p:spTree>
    <p:extLst>
      <p:ext uri="{BB962C8B-B14F-4D97-AF65-F5344CB8AC3E}">
        <p14:creationId xmlns:p14="http://schemas.microsoft.com/office/powerpoint/2010/main" val="18877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e 9">
            <a:extLst>
              <a:ext uri="{FF2B5EF4-FFF2-40B4-BE49-F238E27FC236}">
                <a16:creationId xmlns:a16="http://schemas.microsoft.com/office/drawing/2014/main" id="{9FB1D1C9-17A4-57B5-5E78-0190D64CC8F5}"/>
              </a:ext>
            </a:extLst>
          </p:cNvPr>
          <p:cNvGraphicFramePr/>
          <p:nvPr>
            <p:extLst>
              <p:ext uri="{D42A27DB-BD31-4B8C-83A1-F6EECF244321}">
                <p14:modId xmlns:p14="http://schemas.microsoft.com/office/powerpoint/2010/main" val="2871127267"/>
              </p:ext>
            </p:extLst>
          </p:nvPr>
        </p:nvGraphicFramePr>
        <p:xfrm>
          <a:off x="3833291" y="434747"/>
          <a:ext cx="8352931" cy="621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EF19A2C-7CCA-4C1E-F42B-5E441D4CAF35}"/>
              </a:ext>
            </a:extLst>
          </p:cNvPr>
          <p:cNvSpPr/>
          <p:nvPr/>
        </p:nvSpPr>
        <p:spPr>
          <a:xfrm>
            <a:off x="0" y="0"/>
            <a:ext cx="3910518" cy="685800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59665" y="2511682"/>
            <a:ext cx="4029847" cy="206210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The FEDE: </a:t>
            </a:r>
            <a:br>
              <a:rPr lang="fr-FR" sz="3200" b="1" dirty="0">
                <a:ln>
                  <a:solidFill>
                    <a:schemeClr val="bg1"/>
                  </a:solidFill>
                </a:ln>
                <a:solidFill>
                  <a:schemeClr val="bg1"/>
                </a:solidFill>
                <a:latin typeface="Roboto" panose="02000000000000000000" pitchFamily="2" charset="0"/>
                <a:ea typeface="Roboto" panose="02000000000000000000" pitchFamily="2" charset="0"/>
              </a:rPr>
            </a:br>
            <a:r>
              <a:rPr lang="fr-FR" sz="3200" b="1" dirty="0">
                <a:ln>
                  <a:solidFill>
                    <a:schemeClr val="bg1"/>
                  </a:solidFill>
                </a:ln>
                <a:solidFill>
                  <a:schemeClr val="bg1"/>
                </a:solidFill>
                <a:latin typeface="Roboto" panose="02000000000000000000" pitchFamily="2" charset="0"/>
                <a:ea typeface="Roboto" panose="02000000000000000000" pitchFamily="2" charset="0"/>
              </a:rPr>
              <a:t>a </a:t>
            </a:r>
            <a:r>
              <a:rPr lang="en-US" sz="3200" b="1" dirty="0">
                <a:ln>
                  <a:solidFill>
                    <a:schemeClr val="bg1"/>
                  </a:solidFill>
                </a:ln>
                <a:solidFill>
                  <a:schemeClr val="bg1"/>
                </a:solidFill>
                <a:latin typeface="Roboto" panose="02000000000000000000" pitchFamily="2" charset="0"/>
                <a:ea typeface="Roboto" panose="02000000000000000000" pitchFamily="2" charset="0"/>
              </a:rPr>
              <a:t>network defending pedagogical innovation in Europe</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11" name="Graphique 10">
            <a:extLst>
              <a:ext uri="{FF2B5EF4-FFF2-40B4-BE49-F238E27FC236}">
                <a16:creationId xmlns:a16="http://schemas.microsoft.com/office/drawing/2014/main" id="{DE90D5AC-97E6-7F73-C2C0-FC6CD5C8B2E1}"/>
              </a:ext>
            </a:extLst>
          </p:cNvPr>
          <p:cNvPicPr/>
          <p:nvPr/>
        </p:nvPicPr>
        <p:blipFill>
          <a:blip r:embed="rId7">
            <a:extLst>
              <a:ext uri="{96DAC541-7B7A-43D3-8B79-37D633B846F1}">
                <asvg:svgBlip xmlns:asvg="http://schemas.microsoft.com/office/drawing/2016/SVG/main" r:embed="rId8"/>
              </a:ext>
            </a:extLst>
          </a:blip>
          <a:stretch>
            <a:fillRect/>
          </a:stretch>
        </p:blipFill>
        <p:spPr>
          <a:xfrm>
            <a:off x="11040103" y="75997"/>
            <a:ext cx="1146119" cy="717500"/>
          </a:xfrm>
          <a:prstGeom prst="rect">
            <a:avLst/>
          </a:prstGeom>
        </p:spPr>
      </p:pic>
      <p:pic>
        <p:nvPicPr>
          <p:cNvPr id="14" name="Image 13">
            <a:extLst>
              <a:ext uri="{FF2B5EF4-FFF2-40B4-BE49-F238E27FC236}">
                <a16:creationId xmlns:a16="http://schemas.microsoft.com/office/drawing/2014/main" id="{7D53E417-3B26-6120-B459-94400FC8CABB}"/>
              </a:ext>
            </a:extLst>
          </p:cNvPr>
          <p:cNvPicPr>
            <a:picLocks noChangeAspect="1"/>
          </p:cNvPicPr>
          <p:nvPr/>
        </p:nvPicPr>
        <p:blipFill>
          <a:blip r:embed="rId9"/>
          <a:stretch>
            <a:fillRect/>
          </a:stretch>
        </p:blipFill>
        <p:spPr>
          <a:xfrm>
            <a:off x="4327758" y="4443215"/>
            <a:ext cx="1085850" cy="1085850"/>
          </a:xfrm>
          <a:prstGeom prst="rect">
            <a:avLst/>
          </a:prstGeom>
        </p:spPr>
      </p:pic>
      <p:pic>
        <p:nvPicPr>
          <p:cNvPr id="2" name="Picture 2" descr="Résultat de recherche d'images pour &quot;logo commission européenne png&quot;">
            <a:extLst>
              <a:ext uri="{FF2B5EF4-FFF2-40B4-BE49-F238E27FC236}">
                <a16:creationId xmlns:a16="http://schemas.microsoft.com/office/drawing/2014/main" id="{42624190-2F48-D5AB-720F-400219BE5C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8712" y="1757180"/>
            <a:ext cx="1363941" cy="94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9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19A2C-7CCA-4C1E-F42B-5E441D4CAF35}"/>
              </a:ext>
            </a:extLst>
          </p:cNvPr>
          <p:cNvSpPr/>
          <p:nvPr/>
        </p:nvSpPr>
        <p:spPr>
          <a:xfrm>
            <a:off x="0" y="0"/>
            <a:ext cx="3923930" cy="6858000"/>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95787" y="2397948"/>
            <a:ext cx="4107393"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The FEDE: </a:t>
            </a:r>
            <a:br>
              <a:rPr lang="fr-FR" sz="3200" b="1" dirty="0">
                <a:ln>
                  <a:solidFill>
                    <a:schemeClr val="bg1"/>
                  </a:solidFill>
                </a:ln>
                <a:solidFill>
                  <a:schemeClr val="bg1"/>
                </a:solidFill>
                <a:latin typeface="Roboto" panose="02000000000000000000" pitchFamily="2" charset="0"/>
                <a:ea typeface="Roboto" panose="02000000000000000000" pitchFamily="2" charset="0"/>
              </a:rPr>
            </a:br>
            <a:r>
              <a:rPr lang="en-US" sz="3200" b="1" dirty="0">
                <a:ln>
                  <a:solidFill>
                    <a:schemeClr val="bg1"/>
                  </a:solidFill>
                </a:ln>
                <a:solidFill>
                  <a:schemeClr val="bg1"/>
                </a:solidFill>
                <a:latin typeface="Roboto" panose="02000000000000000000" pitchFamily="2" charset="0"/>
                <a:ea typeface="Roboto" panose="02000000000000000000" pitchFamily="2" charset="0"/>
              </a:rPr>
              <a:t>a network committed to quality education and the fight </a:t>
            </a:r>
            <a:br>
              <a:rPr lang="en-US" sz="3200" b="1" dirty="0">
                <a:ln>
                  <a:solidFill>
                    <a:schemeClr val="bg1"/>
                  </a:solidFill>
                </a:ln>
                <a:solidFill>
                  <a:schemeClr val="bg1"/>
                </a:solidFill>
                <a:latin typeface="Roboto" panose="02000000000000000000" pitchFamily="2" charset="0"/>
                <a:ea typeface="Roboto" panose="02000000000000000000" pitchFamily="2" charset="0"/>
              </a:rPr>
            </a:br>
            <a:r>
              <a:rPr lang="en-US" sz="3200" b="1" dirty="0">
                <a:ln>
                  <a:solidFill>
                    <a:schemeClr val="bg1"/>
                  </a:solidFill>
                </a:ln>
                <a:solidFill>
                  <a:schemeClr val="bg1"/>
                </a:solidFill>
                <a:latin typeface="Roboto" panose="02000000000000000000" pitchFamily="2" charset="0"/>
                <a:ea typeface="Roboto" panose="02000000000000000000" pitchFamily="2" charset="0"/>
              </a:rPr>
              <a:t>against corruption</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graphicFrame>
        <p:nvGraphicFramePr>
          <p:cNvPr id="13" name="Diagramme 12">
            <a:extLst>
              <a:ext uri="{FF2B5EF4-FFF2-40B4-BE49-F238E27FC236}">
                <a16:creationId xmlns:a16="http://schemas.microsoft.com/office/drawing/2014/main" id="{1AA503D5-40DD-8DED-7CB5-FADB610A6ABC}"/>
              </a:ext>
            </a:extLst>
          </p:cNvPr>
          <p:cNvGraphicFramePr/>
          <p:nvPr>
            <p:extLst>
              <p:ext uri="{D42A27DB-BD31-4B8C-83A1-F6EECF244321}">
                <p14:modId xmlns:p14="http://schemas.microsoft.com/office/powerpoint/2010/main" val="3456483311"/>
              </p:ext>
            </p:extLst>
          </p:nvPr>
        </p:nvGraphicFramePr>
        <p:xfrm>
          <a:off x="3843087" y="704850"/>
          <a:ext cx="8348913" cy="581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 1">
            <a:extLst>
              <a:ext uri="{FF2B5EF4-FFF2-40B4-BE49-F238E27FC236}">
                <a16:creationId xmlns:a16="http://schemas.microsoft.com/office/drawing/2014/main" id="{958617ED-C00F-5D5B-D3A1-4EFF6EBC766B}"/>
              </a:ext>
            </a:extLst>
          </p:cNvPr>
          <p:cNvPicPr>
            <a:picLocks noChangeAspect="1"/>
          </p:cNvPicPr>
          <p:nvPr/>
        </p:nvPicPr>
        <p:blipFill>
          <a:blip r:embed="rId7"/>
          <a:stretch>
            <a:fillRect/>
          </a:stretch>
        </p:blipFill>
        <p:spPr>
          <a:xfrm>
            <a:off x="4183294" y="1596893"/>
            <a:ext cx="1108611" cy="556054"/>
          </a:xfrm>
          <a:prstGeom prst="rect">
            <a:avLst/>
          </a:prstGeom>
        </p:spPr>
      </p:pic>
      <p:pic>
        <p:nvPicPr>
          <p:cNvPr id="17" name="Graphique 16">
            <a:extLst>
              <a:ext uri="{FF2B5EF4-FFF2-40B4-BE49-F238E27FC236}">
                <a16:creationId xmlns:a16="http://schemas.microsoft.com/office/drawing/2014/main" id="{D8AB8901-F384-222B-0FBA-00FFA07C1C20}"/>
              </a:ext>
            </a:extLst>
          </p:cNvPr>
          <p:cNvPicPr/>
          <p:nvPr/>
        </p:nvPicPr>
        <p:blipFill>
          <a:blip r:embed="rId8">
            <a:extLst>
              <a:ext uri="{96DAC541-7B7A-43D3-8B79-37D633B846F1}">
                <asvg:svgBlip xmlns:asvg="http://schemas.microsoft.com/office/drawing/2016/SVG/main" r:embed="rId9"/>
              </a:ext>
            </a:extLst>
          </a:blip>
          <a:stretch>
            <a:fillRect/>
          </a:stretch>
        </p:blipFill>
        <p:spPr>
          <a:xfrm>
            <a:off x="11045881" y="3200"/>
            <a:ext cx="1146119" cy="7175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2CC7A3C2-C904-26FF-D77E-08C034F276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0966" y="3064040"/>
            <a:ext cx="1652364" cy="1166982"/>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261BC4E3-EAE7-5417-D4AE-9F11D1847E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2474" y="4987252"/>
            <a:ext cx="1474737" cy="771617"/>
          </a:xfrm>
          <a:prstGeom prst="rect">
            <a:avLst/>
          </a:prstGeom>
        </p:spPr>
      </p:pic>
    </p:spTree>
    <p:extLst>
      <p:ext uri="{BB962C8B-B14F-4D97-AF65-F5344CB8AC3E}">
        <p14:creationId xmlns:p14="http://schemas.microsoft.com/office/powerpoint/2010/main" val="313646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19A2C-7CCA-4C1E-F42B-5E441D4CAF35}"/>
              </a:ext>
            </a:extLst>
          </p:cNvPr>
          <p:cNvSpPr/>
          <p:nvPr/>
        </p:nvSpPr>
        <p:spPr>
          <a:xfrm>
            <a:off x="0" y="0"/>
            <a:ext cx="3897563" cy="6858000"/>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193674" y="2151726"/>
            <a:ext cx="3510213"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The FEDE: </a:t>
            </a:r>
            <a:r>
              <a:rPr lang="en-US" sz="3200" b="1" dirty="0">
                <a:ln>
                  <a:solidFill>
                    <a:schemeClr val="bg1"/>
                  </a:solidFill>
                </a:ln>
                <a:solidFill>
                  <a:schemeClr val="bg1"/>
                </a:solidFill>
                <a:latin typeface="Roboto" panose="02000000000000000000" pitchFamily="2" charset="0"/>
                <a:ea typeface="Roboto" panose="02000000000000000000" pitchFamily="2" charset="0"/>
              </a:rPr>
              <a:t>an international network of over 450 member schools</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17" name="Graphique 16">
            <a:extLst>
              <a:ext uri="{FF2B5EF4-FFF2-40B4-BE49-F238E27FC236}">
                <a16:creationId xmlns:a16="http://schemas.microsoft.com/office/drawing/2014/main" id="{D8AB8901-F384-222B-0FBA-00FFA07C1C20}"/>
              </a:ext>
            </a:extLst>
          </p:cNvPr>
          <p:cNvPicPr/>
          <p:nvPr/>
        </p:nvPicPr>
        <p:blipFill>
          <a:blip r:embed="rId2">
            <a:extLst>
              <a:ext uri="{96DAC541-7B7A-43D3-8B79-37D633B846F1}">
                <asvg:svgBlip xmlns:asvg="http://schemas.microsoft.com/office/drawing/2016/SVG/main" r:embed="rId3"/>
              </a:ext>
            </a:extLst>
          </a:blip>
          <a:stretch>
            <a:fillRect/>
          </a:stretch>
        </p:blipFill>
        <p:spPr>
          <a:xfrm>
            <a:off x="11045881" y="3200"/>
            <a:ext cx="1146119" cy="717500"/>
          </a:xfrm>
          <a:prstGeom prst="rect">
            <a:avLst/>
          </a:prstGeom>
        </p:spPr>
      </p:pic>
      <p:graphicFrame>
        <p:nvGraphicFramePr>
          <p:cNvPr id="3" name="Diagramme 2">
            <a:extLst>
              <a:ext uri="{FF2B5EF4-FFF2-40B4-BE49-F238E27FC236}">
                <a16:creationId xmlns:a16="http://schemas.microsoft.com/office/drawing/2014/main" id="{5387BC5F-5265-9FDB-3CE9-3BFC96BD77ED}"/>
              </a:ext>
            </a:extLst>
          </p:cNvPr>
          <p:cNvGraphicFramePr/>
          <p:nvPr>
            <p:extLst>
              <p:ext uri="{D42A27DB-BD31-4B8C-83A1-F6EECF244321}">
                <p14:modId xmlns:p14="http://schemas.microsoft.com/office/powerpoint/2010/main" val="615820789"/>
              </p:ext>
            </p:extLst>
          </p:nvPr>
        </p:nvGraphicFramePr>
        <p:xfrm>
          <a:off x="3486684" y="56625"/>
          <a:ext cx="9139688" cy="6744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040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19A2C-7CCA-4C1E-F42B-5E441D4CAF35}"/>
              </a:ext>
            </a:extLst>
          </p:cNvPr>
          <p:cNvSpPr/>
          <p:nvPr/>
        </p:nvSpPr>
        <p:spPr>
          <a:xfrm>
            <a:off x="243281" y="1417739"/>
            <a:ext cx="3897563" cy="62918"/>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119946" y="196984"/>
            <a:ext cx="11901477" cy="10772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fr-FR" sz="3200" b="1" dirty="0">
                <a:ln>
                  <a:solidFill>
                    <a:srgbClr val="EB5B28"/>
                  </a:solidFill>
                </a:ln>
                <a:solidFill>
                  <a:srgbClr val="EB5B28"/>
                </a:solidFill>
                <a:latin typeface="Roboto" panose="02000000000000000000" pitchFamily="2" charset="0"/>
                <a:ea typeface="Roboto" panose="02000000000000000000" pitchFamily="2" charset="0"/>
              </a:rPr>
              <a:t>The FEDE: </a:t>
            </a:r>
            <a:r>
              <a:rPr lang="en-US" sz="3200" b="1" dirty="0">
                <a:ln>
                  <a:solidFill>
                    <a:srgbClr val="EB5B28"/>
                  </a:solidFill>
                </a:ln>
                <a:solidFill>
                  <a:srgbClr val="EB5B28"/>
                </a:solidFill>
                <a:latin typeface="Roboto" panose="02000000000000000000" pitchFamily="2" charset="0"/>
                <a:ea typeface="Roboto" panose="02000000000000000000" pitchFamily="2" charset="0"/>
              </a:rPr>
              <a:t>an international network that increases your visibility through a lively website</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sp>
        <p:nvSpPr>
          <p:cNvPr id="2" name="Signe Plus 1">
            <a:extLst>
              <a:ext uri="{FF2B5EF4-FFF2-40B4-BE49-F238E27FC236}">
                <a16:creationId xmlns:a16="http://schemas.microsoft.com/office/drawing/2014/main" id="{3736C7F1-61EC-4B0E-730C-2F5CA683AF9B}"/>
              </a:ext>
            </a:extLst>
          </p:cNvPr>
          <p:cNvSpPr/>
          <p:nvPr/>
        </p:nvSpPr>
        <p:spPr>
          <a:xfrm>
            <a:off x="455470" y="1912211"/>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385C5E3-44D9-6BB5-6B28-4519E3F553A4}"/>
              </a:ext>
            </a:extLst>
          </p:cNvPr>
          <p:cNvSpPr txBox="1"/>
          <p:nvPr/>
        </p:nvSpPr>
        <p:spPr>
          <a:xfrm>
            <a:off x="1781685" y="1907507"/>
            <a:ext cx="5753648" cy="923330"/>
          </a:xfrm>
          <a:prstGeom prst="rect">
            <a:avLst/>
          </a:prstGeom>
          <a:noFill/>
        </p:spPr>
        <p:txBody>
          <a:bodyPr wrap="square">
            <a:spAutoFit/>
          </a:bodyPr>
          <a:lstStyle/>
          <a:p>
            <a:pPr algn="just"/>
            <a:r>
              <a:rPr lang="en-US" dirty="0">
                <a:latin typeface="Roboto" panose="02000000000000000000" pitchFamily="2" charset="0"/>
                <a:ea typeface="Roboto" panose="02000000000000000000" pitchFamily="2" charset="0"/>
              </a:rPr>
              <a:t>After membership, </a:t>
            </a:r>
            <a:r>
              <a:rPr lang="en-US" b="1" dirty="0">
                <a:solidFill>
                  <a:srgbClr val="EB5B28"/>
                </a:solidFill>
                <a:latin typeface="Roboto" panose="02000000000000000000" pitchFamily="2" charset="0"/>
                <a:ea typeface="Roboto" panose="02000000000000000000" pitchFamily="2" charset="0"/>
              </a:rPr>
              <a:t>a school file is created </a:t>
            </a:r>
            <a:r>
              <a:rPr lang="en-US" dirty="0">
                <a:latin typeface="Roboto" panose="02000000000000000000" pitchFamily="2" charset="0"/>
                <a:ea typeface="Roboto" panose="02000000000000000000" pitchFamily="2" charset="0"/>
              </a:rPr>
              <a:t>for each member institution, </a:t>
            </a:r>
            <a:r>
              <a:rPr lang="en-US" b="1" dirty="0">
                <a:solidFill>
                  <a:srgbClr val="EB5B28"/>
                </a:solidFill>
                <a:latin typeface="Roboto" panose="02000000000000000000" pitchFamily="2" charset="0"/>
                <a:ea typeface="Roboto" panose="02000000000000000000" pitchFamily="2" charset="0"/>
              </a:rPr>
              <a:t>which will be integrated into </a:t>
            </a:r>
          </a:p>
          <a:p>
            <a:pPr algn="just"/>
            <a:r>
              <a:rPr lang="en-US" b="1" dirty="0">
                <a:solidFill>
                  <a:srgbClr val="EB5B28"/>
                </a:solidFill>
                <a:latin typeface="Roboto" panose="02000000000000000000" pitchFamily="2" charset="0"/>
                <a:ea typeface="Roboto" panose="02000000000000000000" pitchFamily="2" charset="0"/>
              </a:rPr>
              <a:t>the FEDE website, </a:t>
            </a:r>
            <a:r>
              <a:rPr lang="en-US" dirty="0">
                <a:latin typeface="Roboto" panose="02000000000000000000" pitchFamily="2" charset="0"/>
                <a:ea typeface="Roboto" panose="02000000000000000000" pitchFamily="2" charset="0"/>
              </a:rPr>
              <a:t>a lively and dynamic tool.</a:t>
            </a:r>
            <a:endParaRPr lang="fr-FR" dirty="0"/>
          </a:p>
        </p:txBody>
      </p:sp>
      <p:sp>
        <p:nvSpPr>
          <p:cNvPr id="9" name="ZoneTexte 8">
            <a:extLst>
              <a:ext uri="{FF2B5EF4-FFF2-40B4-BE49-F238E27FC236}">
                <a16:creationId xmlns:a16="http://schemas.microsoft.com/office/drawing/2014/main" id="{6ED7433C-A248-D0A1-67E2-CB972A143B04}"/>
              </a:ext>
            </a:extLst>
          </p:cNvPr>
          <p:cNvSpPr txBox="1"/>
          <p:nvPr/>
        </p:nvSpPr>
        <p:spPr>
          <a:xfrm>
            <a:off x="1758567" y="3246145"/>
            <a:ext cx="5753648" cy="923330"/>
          </a:xfrm>
          <a:prstGeom prst="rect">
            <a:avLst/>
          </a:prstGeom>
          <a:noFill/>
        </p:spPr>
        <p:txBody>
          <a:bodyPr wrap="square">
            <a:spAutoFit/>
          </a:bodyPr>
          <a:lstStyle/>
          <a:p>
            <a:pPr algn="just"/>
            <a:r>
              <a:rPr lang="en-US" b="1" dirty="0">
                <a:solidFill>
                  <a:srgbClr val="EB5B28"/>
                </a:solidFill>
                <a:latin typeface="Roboto" panose="02000000000000000000" pitchFamily="2" charset="0"/>
                <a:ea typeface="Roboto" panose="02000000000000000000" pitchFamily="2" charset="0"/>
              </a:rPr>
              <a:t>All our member schools are listed </a:t>
            </a:r>
            <a:r>
              <a:rPr lang="en-US" dirty="0">
                <a:latin typeface="Roboto" panose="02000000000000000000" pitchFamily="2" charset="0"/>
                <a:ea typeface="Roboto" panose="02000000000000000000" pitchFamily="2" charset="0"/>
              </a:rPr>
              <a:t>on our website </a:t>
            </a:r>
          </a:p>
          <a:p>
            <a:pPr algn="just"/>
            <a:r>
              <a:rPr lang="en-US" dirty="0">
                <a:latin typeface="Roboto" panose="02000000000000000000" pitchFamily="2" charset="0"/>
                <a:ea typeface="Roboto" panose="02000000000000000000" pitchFamily="2" charset="0"/>
              </a:rPr>
              <a:t>with their school records and logos.</a:t>
            </a:r>
            <a:endParaRPr lang="fr-FR" dirty="0">
              <a:latin typeface="Roboto" panose="02000000000000000000" pitchFamily="2" charset="0"/>
              <a:ea typeface="Roboto" panose="02000000000000000000" pitchFamily="2" charset="0"/>
            </a:endParaRPr>
          </a:p>
          <a:p>
            <a:pPr algn="just"/>
            <a:endParaRPr lang="fr-FR" dirty="0"/>
          </a:p>
        </p:txBody>
      </p:sp>
      <p:sp>
        <p:nvSpPr>
          <p:cNvPr id="10" name="Signe Plus 9">
            <a:extLst>
              <a:ext uri="{FF2B5EF4-FFF2-40B4-BE49-F238E27FC236}">
                <a16:creationId xmlns:a16="http://schemas.microsoft.com/office/drawing/2014/main" id="{C4F5C7DD-847D-BA99-BE95-B575E3C5C068}"/>
              </a:ext>
            </a:extLst>
          </p:cNvPr>
          <p:cNvSpPr/>
          <p:nvPr/>
        </p:nvSpPr>
        <p:spPr>
          <a:xfrm>
            <a:off x="456536" y="3169402"/>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740B891-E42A-CD62-E1C5-447EA822CFBB}"/>
              </a:ext>
            </a:extLst>
          </p:cNvPr>
          <p:cNvSpPr txBox="1"/>
          <p:nvPr/>
        </p:nvSpPr>
        <p:spPr>
          <a:xfrm>
            <a:off x="1757500" y="4307784"/>
            <a:ext cx="5753648" cy="646331"/>
          </a:xfrm>
          <a:prstGeom prst="rect">
            <a:avLst/>
          </a:prstGeom>
          <a:noFill/>
        </p:spPr>
        <p:txBody>
          <a:bodyPr wrap="square">
            <a:spAutoFit/>
          </a:bodyPr>
          <a:lstStyle/>
          <a:p>
            <a:pPr algn="just"/>
            <a:r>
              <a:rPr lang="en-US" b="1" dirty="0">
                <a:solidFill>
                  <a:srgbClr val="EB5B28"/>
                </a:solidFill>
                <a:latin typeface="Roboto" panose="02000000000000000000" pitchFamily="2" charset="0"/>
                <a:ea typeface="Roboto" panose="02000000000000000000" pitchFamily="2" charset="0"/>
              </a:rPr>
              <a:t>1000 visitors per week </a:t>
            </a:r>
            <a:r>
              <a:rPr lang="en-US" dirty="0">
                <a:latin typeface="Roboto" panose="02000000000000000000" pitchFamily="2" charset="0"/>
                <a:ea typeface="Roboto" panose="02000000000000000000" pitchFamily="2" charset="0"/>
              </a:rPr>
              <a:t>consult the descriptions </a:t>
            </a:r>
          </a:p>
          <a:p>
            <a:pPr algn="just"/>
            <a:r>
              <a:rPr lang="en-US" dirty="0">
                <a:latin typeface="Roboto" panose="02000000000000000000" pitchFamily="2" charset="0"/>
                <a:ea typeface="Roboto" panose="02000000000000000000" pitchFamily="2" charset="0"/>
              </a:rPr>
              <a:t>of the various listed schools.</a:t>
            </a:r>
            <a:endParaRPr lang="fr-FR" dirty="0">
              <a:latin typeface="Roboto" panose="02000000000000000000" pitchFamily="2" charset="0"/>
              <a:ea typeface="Roboto" panose="02000000000000000000" pitchFamily="2" charset="0"/>
            </a:endParaRPr>
          </a:p>
        </p:txBody>
      </p:sp>
      <p:sp>
        <p:nvSpPr>
          <p:cNvPr id="12" name="Signe Plus 11">
            <a:extLst>
              <a:ext uri="{FF2B5EF4-FFF2-40B4-BE49-F238E27FC236}">
                <a16:creationId xmlns:a16="http://schemas.microsoft.com/office/drawing/2014/main" id="{DE7A65C0-D193-468B-E4E4-445313CCF4D7}"/>
              </a:ext>
            </a:extLst>
          </p:cNvPr>
          <p:cNvSpPr/>
          <p:nvPr/>
        </p:nvSpPr>
        <p:spPr>
          <a:xfrm>
            <a:off x="455469" y="4426593"/>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39CB07B-F8F5-1024-8DD0-8552A564DA57}"/>
              </a:ext>
            </a:extLst>
          </p:cNvPr>
          <p:cNvSpPr txBox="1"/>
          <p:nvPr/>
        </p:nvSpPr>
        <p:spPr>
          <a:xfrm>
            <a:off x="1781685" y="5590253"/>
            <a:ext cx="5753648" cy="923330"/>
          </a:xfrm>
          <a:prstGeom prst="rect">
            <a:avLst/>
          </a:prstGeom>
          <a:noFill/>
        </p:spPr>
        <p:txBody>
          <a:bodyPr wrap="square">
            <a:spAutoFit/>
          </a:bodyPr>
          <a:lstStyle/>
          <a:p>
            <a:pPr algn="just"/>
            <a:r>
              <a:rPr lang="en-US" dirty="0">
                <a:latin typeface="Roboto" panose="02000000000000000000" pitchFamily="2" charset="0"/>
                <a:ea typeface="Roboto" panose="02000000000000000000" pitchFamily="2" charset="0"/>
              </a:rPr>
              <a:t>The FEDE website receives around </a:t>
            </a:r>
            <a:r>
              <a:rPr lang="en-US" b="1" dirty="0">
                <a:solidFill>
                  <a:srgbClr val="EB5B28"/>
                </a:solidFill>
                <a:latin typeface="Roboto" panose="02000000000000000000" pitchFamily="2" charset="0"/>
                <a:ea typeface="Roboto" panose="02000000000000000000" pitchFamily="2" charset="0"/>
              </a:rPr>
              <a:t>300 daily visits </a:t>
            </a:r>
            <a:r>
              <a:rPr lang="en-US" dirty="0">
                <a:latin typeface="Roboto" panose="02000000000000000000" pitchFamily="2" charset="0"/>
                <a:ea typeface="Roboto" panose="02000000000000000000" pitchFamily="2" charset="0"/>
              </a:rPr>
              <a:t>with </a:t>
            </a:r>
            <a:r>
              <a:rPr lang="en-US" b="1" dirty="0">
                <a:solidFill>
                  <a:srgbClr val="EB5B28"/>
                </a:solidFill>
                <a:latin typeface="Roboto" panose="02000000000000000000" pitchFamily="2" charset="0"/>
                <a:ea typeface="Roboto" panose="02000000000000000000" pitchFamily="2" charset="0"/>
              </a:rPr>
              <a:t>peaks </a:t>
            </a:r>
            <a:r>
              <a:rPr lang="en-US" dirty="0">
                <a:latin typeface="Roboto" panose="02000000000000000000" pitchFamily="2" charset="0"/>
                <a:ea typeface="Roboto" panose="02000000000000000000" pitchFamily="2" charset="0"/>
              </a:rPr>
              <a:t>that can exceed </a:t>
            </a:r>
            <a:r>
              <a:rPr lang="en-US" b="1" dirty="0">
                <a:solidFill>
                  <a:srgbClr val="EB5B28"/>
                </a:solidFill>
                <a:latin typeface="Roboto" panose="02000000000000000000" pitchFamily="2" charset="0"/>
                <a:ea typeface="Roboto" panose="02000000000000000000" pitchFamily="2" charset="0"/>
              </a:rPr>
              <a:t>4000 visitors </a:t>
            </a:r>
            <a:r>
              <a:rPr lang="en-US" dirty="0">
                <a:latin typeface="Roboto" panose="02000000000000000000" pitchFamily="2" charset="0"/>
                <a:ea typeface="Roboto" panose="02000000000000000000" pitchFamily="2" charset="0"/>
              </a:rPr>
              <a:t>(January 2022)</a:t>
            </a:r>
            <a:endParaRPr lang="fr-FR" dirty="0">
              <a:latin typeface="Roboto" panose="02000000000000000000" pitchFamily="2" charset="0"/>
              <a:ea typeface="Roboto" panose="02000000000000000000" pitchFamily="2" charset="0"/>
            </a:endParaRPr>
          </a:p>
        </p:txBody>
      </p:sp>
      <p:sp>
        <p:nvSpPr>
          <p:cNvPr id="14" name="Signe Plus 13">
            <a:extLst>
              <a:ext uri="{FF2B5EF4-FFF2-40B4-BE49-F238E27FC236}">
                <a16:creationId xmlns:a16="http://schemas.microsoft.com/office/drawing/2014/main" id="{842A3F39-A8D7-D6B1-2C1D-A8D905FEEAF5}"/>
              </a:ext>
            </a:extLst>
          </p:cNvPr>
          <p:cNvSpPr/>
          <p:nvPr/>
        </p:nvSpPr>
        <p:spPr>
          <a:xfrm>
            <a:off x="455469" y="5683784"/>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378EABB-4840-0BCC-B65B-B8796CD73A01}"/>
              </a:ext>
            </a:extLst>
          </p:cNvPr>
          <p:cNvSpPr txBox="1"/>
          <p:nvPr/>
        </p:nvSpPr>
        <p:spPr>
          <a:xfrm>
            <a:off x="8089508" y="6390472"/>
            <a:ext cx="4071044" cy="400110"/>
          </a:xfrm>
          <a:prstGeom prst="rect">
            <a:avLst/>
          </a:prstGeom>
          <a:noFill/>
        </p:spPr>
        <p:txBody>
          <a:bodyPr wrap="square" rtlCol="0">
            <a:spAutoFit/>
          </a:bodyPr>
          <a:lstStyle/>
          <a:p>
            <a:pPr algn="ctr"/>
            <a:r>
              <a:rPr lang="fr-FR" sz="2000" dirty="0">
                <a:solidFill>
                  <a:srgbClr val="EB5B28"/>
                </a:solidFill>
                <a:latin typeface="Roboto Black" panose="02000000000000000000" pitchFamily="2" charset="0"/>
                <a:ea typeface="Roboto Black" panose="02000000000000000000" pitchFamily="2" charset="0"/>
                <a:hlinkClick r:id="rId2">
                  <a:extLst>
                    <a:ext uri="{A12FA001-AC4F-418D-AE19-62706E023703}">
                      <ahyp:hlinkClr xmlns:ahyp="http://schemas.microsoft.com/office/drawing/2018/hyperlinkcolor" val="tx"/>
                    </a:ext>
                  </a:extLst>
                </a:hlinkClick>
              </a:rPr>
              <a:t>https://fede.education/</a:t>
            </a:r>
            <a:endParaRPr lang="fr-FR" sz="2000" dirty="0">
              <a:solidFill>
                <a:srgbClr val="EB5B28"/>
              </a:solidFill>
              <a:latin typeface="Roboto Black" panose="02000000000000000000" pitchFamily="2" charset="0"/>
              <a:ea typeface="Roboto Black" panose="02000000000000000000" pitchFamily="2" charset="0"/>
            </a:endParaRPr>
          </a:p>
        </p:txBody>
      </p:sp>
      <p:pic>
        <p:nvPicPr>
          <p:cNvPr id="5" name="Image 4">
            <a:extLst>
              <a:ext uri="{FF2B5EF4-FFF2-40B4-BE49-F238E27FC236}">
                <a16:creationId xmlns:a16="http://schemas.microsoft.com/office/drawing/2014/main" id="{78EC8F91-9198-FADD-F9F5-903F0F565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149" y="737613"/>
            <a:ext cx="4005570" cy="5672961"/>
          </a:xfrm>
          <a:prstGeom prst="rect">
            <a:avLst/>
          </a:prstGeom>
        </p:spPr>
      </p:pic>
    </p:spTree>
    <p:extLst>
      <p:ext uri="{BB962C8B-B14F-4D97-AF65-F5344CB8AC3E}">
        <p14:creationId xmlns:p14="http://schemas.microsoft.com/office/powerpoint/2010/main" val="118587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2B0C5-150D-2EB8-9C21-AA7AD020E857}"/>
              </a:ext>
            </a:extLst>
          </p:cNvPr>
          <p:cNvSpPr/>
          <p:nvPr/>
        </p:nvSpPr>
        <p:spPr>
          <a:xfrm>
            <a:off x="0" y="0"/>
            <a:ext cx="12192000" cy="1507524"/>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5" name="ZoneTexte 4">
            <a:extLst>
              <a:ext uri="{FF2B5EF4-FFF2-40B4-BE49-F238E27FC236}">
                <a16:creationId xmlns:a16="http://schemas.microsoft.com/office/drawing/2014/main" id="{5C71A211-BD69-A395-8336-0E8934E3621E}"/>
              </a:ext>
            </a:extLst>
          </p:cNvPr>
          <p:cNvSpPr txBox="1"/>
          <p:nvPr/>
        </p:nvSpPr>
        <p:spPr>
          <a:xfrm>
            <a:off x="0" y="237115"/>
            <a:ext cx="11763632" cy="10772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The FEDE: </a:t>
            </a:r>
            <a:r>
              <a:rPr lang="en-US" sz="3200" b="1" dirty="0">
                <a:ln>
                  <a:solidFill>
                    <a:schemeClr val="bg1"/>
                  </a:solidFill>
                </a:ln>
                <a:solidFill>
                  <a:schemeClr val="bg1"/>
                </a:solidFill>
                <a:latin typeface="Roboto" panose="02000000000000000000" pitchFamily="2" charset="0"/>
                <a:ea typeface="Roboto" panose="02000000000000000000" pitchFamily="2" charset="0"/>
              </a:rPr>
              <a:t>an international network that increases </a:t>
            </a:r>
          </a:p>
          <a:p>
            <a:pPr algn="ctr"/>
            <a:r>
              <a:rPr lang="en-US" sz="3200" b="1" dirty="0">
                <a:ln>
                  <a:solidFill>
                    <a:schemeClr val="bg1"/>
                  </a:solidFill>
                </a:ln>
                <a:solidFill>
                  <a:schemeClr val="bg1"/>
                </a:solidFill>
                <a:latin typeface="Roboto" panose="02000000000000000000" pitchFamily="2" charset="0"/>
                <a:ea typeface="Roboto" panose="02000000000000000000" pitchFamily="2" charset="0"/>
              </a:rPr>
              <a:t>your visibility through a federal magazine</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6" name="Image 5">
            <a:extLst>
              <a:ext uri="{FF2B5EF4-FFF2-40B4-BE49-F238E27FC236}">
                <a16:creationId xmlns:a16="http://schemas.microsoft.com/office/drawing/2014/main" id="{AD373CFE-04F7-275D-21DA-37DB42087FB5}"/>
              </a:ext>
            </a:extLst>
          </p:cNvPr>
          <p:cNvPicPr>
            <a:picLocks noChangeAspect="1"/>
          </p:cNvPicPr>
          <p:nvPr/>
        </p:nvPicPr>
        <p:blipFill>
          <a:blip r:embed="rId2"/>
          <a:stretch>
            <a:fillRect/>
          </a:stretch>
        </p:blipFill>
        <p:spPr>
          <a:xfrm>
            <a:off x="354226" y="1682702"/>
            <a:ext cx="3541919" cy="5011160"/>
          </a:xfrm>
          <a:prstGeom prst="rect">
            <a:avLst/>
          </a:prstGeom>
          <a:ln>
            <a:solidFill>
              <a:schemeClr val="tx1"/>
            </a:solidFill>
          </a:ln>
        </p:spPr>
      </p:pic>
      <p:sp>
        <p:nvSpPr>
          <p:cNvPr id="7" name="Flèche : droite 6">
            <a:extLst>
              <a:ext uri="{FF2B5EF4-FFF2-40B4-BE49-F238E27FC236}">
                <a16:creationId xmlns:a16="http://schemas.microsoft.com/office/drawing/2014/main" id="{A598822F-2960-990F-C781-3011BB56C626}"/>
              </a:ext>
            </a:extLst>
          </p:cNvPr>
          <p:cNvSpPr/>
          <p:nvPr/>
        </p:nvSpPr>
        <p:spPr>
          <a:xfrm>
            <a:off x="4396902" y="2043890"/>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C362DA8-DE10-0C4B-AB25-F70059E450A4}"/>
              </a:ext>
            </a:extLst>
          </p:cNvPr>
          <p:cNvSpPr txBox="1"/>
          <p:nvPr/>
        </p:nvSpPr>
        <p:spPr>
          <a:xfrm>
            <a:off x="5839082" y="1992698"/>
            <a:ext cx="5924549" cy="369332"/>
          </a:xfrm>
          <a:prstGeom prst="rect">
            <a:avLst/>
          </a:prstGeom>
          <a:noFill/>
        </p:spPr>
        <p:txBody>
          <a:bodyPr wrap="square" rtlCol="0">
            <a:spAutoFit/>
          </a:bodyPr>
          <a:lstStyle/>
          <a:p>
            <a:r>
              <a:rPr lang="en-US" b="1" dirty="0">
                <a:solidFill>
                  <a:srgbClr val="31358C"/>
                </a:solidFill>
                <a:latin typeface="Roboto" panose="02000000000000000000" pitchFamily="2" charset="0"/>
                <a:ea typeface="Roboto" panose="02000000000000000000" pitchFamily="2" charset="0"/>
              </a:rPr>
              <a:t>The FEDE Mag, </a:t>
            </a:r>
            <a:r>
              <a:rPr lang="en-US" dirty="0">
                <a:latin typeface="Roboto" panose="02000000000000000000" pitchFamily="2" charset="0"/>
                <a:ea typeface="Roboto" panose="02000000000000000000" pitchFamily="2" charset="0"/>
              </a:rPr>
              <a:t>a federal magazine three times a year</a:t>
            </a:r>
            <a:endParaRPr lang="fr-FR" dirty="0">
              <a:latin typeface="Roboto" panose="02000000000000000000" pitchFamily="2" charset="0"/>
              <a:ea typeface="Roboto" panose="02000000000000000000" pitchFamily="2" charset="0"/>
            </a:endParaRPr>
          </a:p>
        </p:txBody>
      </p:sp>
      <p:sp>
        <p:nvSpPr>
          <p:cNvPr id="9" name="Flèche : droite 8">
            <a:extLst>
              <a:ext uri="{FF2B5EF4-FFF2-40B4-BE49-F238E27FC236}">
                <a16:creationId xmlns:a16="http://schemas.microsoft.com/office/drawing/2014/main" id="{5483C795-0C57-BEE8-0B5B-7C53DF6428F6}"/>
              </a:ext>
            </a:extLst>
          </p:cNvPr>
          <p:cNvSpPr/>
          <p:nvPr/>
        </p:nvSpPr>
        <p:spPr>
          <a:xfrm>
            <a:off x="4424210" y="3118649"/>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67931FE-35CB-E6A7-620B-BC3633E1E7C5}"/>
              </a:ext>
            </a:extLst>
          </p:cNvPr>
          <p:cNvSpPr txBox="1"/>
          <p:nvPr/>
        </p:nvSpPr>
        <p:spPr>
          <a:xfrm>
            <a:off x="5870490" y="3118649"/>
            <a:ext cx="5924550" cy="646331"/>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rPr>
              <a:t>I</a:t>
            </a:r>
            <a:r>
              <a:rPr lang="en-US" dirty="0" err="1">
                <a:latin typeface="Roboto" panose="02000000000000000000" pitchFamily="2" charset="0"/>
                <a:ea typeface="Roboto" panose="02000000000000000000" pitchFamily="2" charset="0"/>
              </a:rPr>
              <a:t>nterviews</a:t>
            </a:r>
            <a:r>
              <a:rPr lang="en-US" dirty="0">
                <a:latin typeface="Roboto" panose="02000000000000000000" pitchFamily="2" charset="0"/>
                <a:ea typeface="Roboto" panose="02000000000000000000" pitchFamily="2" charset="0"/>
              </a:rPr>
              <a:t> with new member schools, educational innovations, job presentations, etc.</a:t>
            </a:r>
            <a:endParaRPr lang="fr-FR" dirty="0">
              <a:latin typeface="Roboto" panose="02000000000000000000" pitchFamily="2" charset="0"/>
              <a:ea typeface="Roboto" panose="02000000000000000000" pitchFamily="2" charset="0"/>
            </a:endParaRPr>
          </a:p>
        </p:txBody>
      </p:sp>
      <p:sp>
        <p:nvSpPr>
          <p:cNvPr id="11" name="ZoneTexte 10">
            <a:extLst>
              <a:ext uri="{FF2B5EF4-FFF2-40B4-BE49-F238E27FC236}">
                <a16:creationId xmlns:a16="http://schemas.microsoft.com/office/drawing/2014/main" id="{8EAD77CB-C5CC-7A75-BBC0-0E2F2111434C}"/>
              </a:ext>
            </a:extLst>
          </p:cNvPr>
          <p:cNvSpPr txBox="1"/>
          <p:nvPr/>
        </p:nvSpPr>
        <p:spPr>
          <a:xfrm>
            <a:off x="5839082" y="4158549"/>
            <a:ext cx="5741774" cy="923330"/>
          </a:xfrm>
          <a:prstGeom prst="rect">
            <a:avLst/>
          </a:prstGeom>
          <a:noFill/>
        </p:spPr>
        <p:txBody>
          <a:bodyPr wrap="square" rtlCol="0">
            <a:spAutoFit/>
          </a:bodyPr>
          <a:lstStyle/>
          <a:p>
            <a:r>
              <a:rPr lang="en-US" b="1" dirty="0">
                <a:solidFill>
                  <a:srgbClr val="31358C"/>
                </a:solidFill>
                <a:latin typeface="Roboto" panose="02000000000000000000" pitchFamily="2" charset="0"/>
                <a:ea typeface="Roboto" panose="02000000000000000000" pitchFamily="2" charset="0"/>
              </a:rPr>
              <a:t>Highlights and on the actions carried out by member schools </a:t>
            </a:r>
            <a:r>
              <a:rPr lang="en-US" dirty="0">
                <a:latin typeface="Roboto" panose="02000000000000000000" pitchFamily="2" charset="0"/>
                <a:ea typeface="Roboto" panose="02000000000000000000" pitchFamily="2" charset="0"/>
              </a:rPr>
              <a:t>(new partnerships, research publications, humanitarian actions, etc.)</a:t>
            </a:r>
            <a:endParaRPr lang="fr-FR" dirty="0">
              <a:latin typeface="Roboto" panose="02000000000000000000" pitchFamily="2" charset="0"/>
              <a:ea typeface="Roboto" panose="02000000000000000000" pitchFamily="2" charset="0"/>
            </a:endParaRPr>
          </a:p>
        </p:txBody>
      </p:sp>
      <p:sp>
        <p:nvSpPr>
          <p:cNvPr id="12" name="Flèche : droite 11">
            <a:extLst>
              <a:ext uri="{FF2B5EF4-FFF2-40B4-BE49-F238E27FC236}">
                <a16:creationId xmlns:a16="http://schemas.microsoft.com/office/drawing/2014/main" id="{FAFB1728-4747-0D1B-04AD-6EE2962E8B78}"/>
              </a:ext>
            </a:extLst>
          </p:cNvPr>
          <p:cNvSpPr/>
          <p:nvPr/>
        </p:nvSpPr>
        <p:spPr>
          <a:xfrm>
            <a:off x="4424210" y="4420533"/>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0763392E-8842-4AE7-B461-435DB2A3D581}"/>
              </a:ext>
            </a:extLst>
          </p:cNvPr>
          <p:cNvSpPr/>
          <p:nvPr/>
        </p:nvSpPr>
        <p:spPr>
          <a:xfrm>
            <a:off x="4424210" y="5865703"/>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E18A5CCB-796B-DBFE-A13A-D1D7CFEB6D35}"/>
              </a:ext>
            </a:extLst>
          </p:cNvPr>
          <p:cNvSpPr txBox="1"/>
          <p:nvPr/>
        </p:nvSpPr>
        <p:spPr>
          <a:xfrm>
            <a:off x="5839082" y="5646354"/>
            <a:ext cx="5955958" cy="923330"/>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The FEDE Mag is distributed to member schools and institutional partners of the FEDE. </a:t>
            </a:r>
            <a:r>
              <a:rPr lang="en-US" b="1" dirty="0">
                <a:solidFill>
                  <a:srgbClr val="31358C"/>
                </a:solidFill>
                <a:latin typeface="Roboto" panose="02000000000000000000" pitchFamily="2" charset="0"/>
                <a:ea typeface="Roboto" panose="02000000000000000000" pitchFamily="2" charset="0"/>
              </a:rPr>
              <a:t>It is accessible to everyone on our website</a:t>
            </a:r>
            <a:endParaRPr lang="fr-FR" b="1" dirty="0">
              <a:solidFill>
                <a:srgbClr val="31358C"/>
              </a:solidFill>
              <a:latin typeface="Roboto" panose="02000000000000000000" pitchFamily="2" charset="0"/>
              <a:ea typeface="Roboto" panose="02000000000000000000" pitchFamily="2" charset="0"/>
            </a:endParaRPr>
          </a:p>
        </p:txBody>
      </p:sp>
      <p:pic>
        <p:nvPicPr>
          <p:cNvPr id="15" name="Graphique 14">
            <a:extLst>
              <a:ext uri="{FF2B5EF4-FFF2-40B4-BE49-F238E27FC236}">
                <a16:creationId xmlns:a16="http://schemas.microsoft.com/office/drawing/2014/main" id="{04C73323-9A6A-1667-11C6-00C21185281B}"/>
              </a:ext>
            </a:extLst>
          </p:cNvPr>
          <p:cNvPicPr/>
          <p:nvPr/>
        </p:nvPicPr>
        <p:blipFill>
          <a:blip r:embed="rId3">
            <a:extLst>
              <a:ext uri="{96DAC541-7B7A-43D3-8B79-37D633B846F1}">
                <asvg:svgBlip xmlns:asvg="http://schemas.microsoft.com/office/drawing/2016/SVG/main" r:embed="rId4"/>
              </a:ext>
            </a:extLst>
          </a:blip>
          <a:stretch>
            <a:fillRect/>
          </a:stretch>
        </p:blipFill>
        <p:spPr>
          <a:xfrm>
            <a:off x="11361476" y="6274340"/>
            <a:ext cx="804310" cy="503519"/>
          </a:xfrm>
          <a:prstGeom prst="rect">
            <a:avLst/>
          </a:prstGeom>
        </p:spPr>
      </p:pic>
    </p:spTree>
    <p:extLst>
      <p:ext uri="{BB962C8B-B14F-4D97-AF65-F5344CB8AC3E}">
        <p14:creationId xmlns:p14="http://schemas.microsoft.com/office/powerpoint/2010/main" val="3668247902"/>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B5BEAA42D376409CBC461034FEA093" ma:contentTypeVersion="16" ma:contentTypeDescription="Crée un document." ma:contentTypeScope="" ma:versionID="56d9914a3ec3e48ea4da4cf94992b7e3">
  <xsd:schema xmlns:xsd="http://www.w3.org/2001/XMLSchema" xmlns:xs="http://www.w3.org/2001/XMLSchema" xmlns:p="http://schemas.microsoft.com/office/2006/metadata/properties" xmlns:ns2="a1a8804c-f184-43f5-9147-83cff8c2a305" xmlns:ns3="c622067f-1cf1-4e39-a64b-015d50bcead9" targetNamespace="http://schemas.microsoft.com/office/2006/metadata/properties" ma:root="true" ma:fieldsID="c0ccdca16f02059bb0bf57deddc765aa" ns2:_="" ns3:_="">
    <xsd:import namespace="a1a8804c-f184-43f5-9147-83cff8c2a305"/>
    <xsd:import namespace="c622067f-1cf1-4e39-a64b-015d50bcea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a8804c-f184-43f5-9147-83cff8c2a3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e072934-be6e-4d5d-b8e7-0b0eb2fc7a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22067f-1cf1-4e39-a64b-015d50bcead9"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24fecd8-8e5e-47fe-9f62-88a98ebf72e1}" ma:internalName="TaxCatchAll" ma:showField="CatchAllData" ma:web="c622067f-1cf1-4e39-a64b-015d50bcea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C963A7-6BDD-4272-A913-844AF10F0E67}">
  <ds:schemaRefs>
    <ds:schemaRef ds:uri="http://schemas.microsoft.com/sharepoint/v3/contenttype/forms"/>
  </ds:schemaRefs>
</ds:datastoreItem>
</file>

<file path=customXml/itemProps2.xml><?xml version="1.0" encoding="utf-8"?>
<ds:datastoreItem xmlns:ds="http://schemas.openxmlformats.org/officeDocument/2006/customXml" ds:itemID="{BC8581C4-F42E-4BCD-8258-0F3B49B703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a8804c-f184-43f5-9147-83cff8c2a305"/>
    <ds:schemaRef ds:uri="c622067f-1cf1-4e39-a64b-015d50bce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1438</TotalTime>
  <Words>1629</Words>
  <Application>Microsoft Office PowerPoint</Application>
  <PresentationFormat>Grand écran</PresentationFormat>
  <Paragraphs>176</Paragraphs>
  <Slides>23</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23</vt:i4>
      </vt:variant>
    </vt:vector>
  </HeadingPairs>
  <TitlesOfParts>
    <vt:vector size="34" baseType="lpstr">
      <vt:lpstr>Arial</vt:lpstr>
      <vt:lpstr>Calibri</vt:lpstr>
      <vt:lpstr>Calibri Light</vt:lpstr>
      <vt:lpstr>Roboto</vt:lpstr>
      <vt:lpstr>Roboto </vt:lpstr>
      <vt:lpstr>Roboto Black</vt:lpstr>
      <vt:lpstr>Roboto Medium</vt:lpstr>
      <vt:lpstr>SeroWebPro</vt:lpstr>
      <vt:lpstr>Times New Roman</vt:lpstr>
      <vt:lpstr>Wingdings</vt:lpstr>
      <vt:lpstr>Office Theme</vt:lpstr>
      <vt:lpstr>Présentation PowerPoint</vt:lpstr>
      <vt:lpstr>Recognition and Partners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Jihane BENAHRA</dc:creator>
  <cp:lastModifiedBy>Jihane BENAHRA</cp:lastModifiedBy>
  <cp:revision>24</cp:revision>
  <dcterms:created xsi:type="dcterms:W3CDTF">2022-08-11T14:32:34Z</dcterms:created>
  <dcterms:modified xsi:type="dcterms:W3CDTF">2022-08-30T15:12:56Z</dcterms:modified>
</cp:coreProperties>
</file>